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Adventurous" charset="1" panose="00000500000000000000"/>
      <p:regular r:id="rId14"/>
    </p:embeddedFont>
    <p:embeddedFont>
      <p:font typeface="AeroFlame" charset="1" panose="00000500000000000000"/>
      <p:regular r:id="rId15"/>
    </p:embeddedFont>
    <p:embeddedFont>
      <p:font typeface="Aesthetic color" charset="1" panose="00000500000000000000"/>
      <p:regular r:id="rId16"/>
    </p:embeddedFont>
    <p:embeddedFont>
      <p:font typeface="Ancient signboards" charset="1" panose="00000500000000000000"/>
      <p:regular r:id="rId17"/>
    </p:embeddedFont>
    <p:embeddedFont>
      <p:font typeface="Ample Display" charset="1" panose="00000500000000000000"/>
      <p:regular r:id="rId18"/>
    </p:embeddedFont>
    <p:embeddedFont>
      <p:font typeface="PT Serif Bold" charset="1" panose="020A0703040505020204"/>
      <p:regular r:id="rId19"/>
    </p:embeddedFont>
    <p:embeddedFont>
      <p:font typeface="Fredoka" charset="1" panose="02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https://uk.wikipedia.org/wiki/%D0%9A%D0%BE%D1%80%D0%B0%D0%BB%D0%BE%D0%B2%D0%B8%D0%B9_%D1%80%D0%B8%D1%84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692582" y="1342942"/>
            <a:ext cx="11847243" cy="7915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878"/>
              </a:lnSpc>
            </a:pPr>
            <a:r>
              <a:rPr lang="en-US" sz="14586">
                <a:solidFill>
                  <a:srgbClr val="789AAC"/>
                </a:solidFill>
                <a:latin typeface="Adventurous"/>
                <a:ea typeface="Adventurous"/>
                <a:cs typeface="Adventurous"/>
                <a:sym typeface="Adventurous"/>
              </a:rPr>
              <a:t>Великий Бар'єрний риф</a:t>
            </a:r>
          </a:p>
          <a:p>
            <a:pPr algn="ctr">
              <a:lnSpc>
                <a:spcPts val="14878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0044119" y="-363121"/>
            <a:ext cx="10763027" cy="11013242"/>
          </a:xfrm>
          <a:custGeom>
            <a:avLst/>
            <a:gdLst/>
            <a:ahLst/>
            <a:cxnLst/>
            <a:rect r="r" b="b" t="t" l="l"/>
            <a:pathLst>
              <a:path h="11013242" w="10763027">
                <a:moveTo>
                  <a:pt x="0" y="0"/>
                </a:moveTo>
                <a:lnTo>
                  <a:pt x="10763028" y="0"/>
                </a:lnTo>
                <a:lnTo>
                  <a:pt x="10763028" y="11013242"/>
                </a:lnTo>
                <a:lnTo>
                  <a:pt x="0" y="11013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14171" y="7562627"/>
            <a:ext cx="9699987" cy="2075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32"/>
              </a:lnSpc>
            </a:pPr>
            <a:r>
              <a:rPr lang="en-US" sz="5665">
                <a:solidFill>
                  <a:srgbClr val="000000"/>
                </a:solidFill>
                <a:latin typeface="AeroFlame"/>
                <a:ea typeface="AeroFlame"/>
                <a:cs typeface="AeroFlame"/>
                <a:sym typeface="AeroFlame"/>
              </a:rPr>
              <a:t>найбільша у світі система </a:t>
            </a:r>
            <a:r>
              <a:rPr lang="en-US" sz="5665" u="sng">
                <a:solidFill>
                  <a:srgbClr val="000000"/>
                </a:solidFill>
                <a:latin typeface="AeroFlame"/>
                <a:ea typeface="AeroFlame"/>
                <a:cs typeface="AeroFlame"/>
                <a:sym typeface="AeroFlame"/>
                <a:hlinkClick r:id="rId4" tooltip="https://uk.wikipedia.org/wiki/%D0%9A%D0%BE%D1%80%D0%B0%D0%BB%D0%BE%D0%B2%D0%B8%D0%B9_%D1%80%D0%B8%D1%84"/>
              </a:rPr>
              <a:t>коралових рифів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4342704" y="-439178"/>
            <a:ext cx="11824165" cy="11824165"/>
            <a:chOff x="0" y="0"/>
            <a:chExt cx="13884457" cy="138844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342874" y="-11125"/>
              <a:ext cx="14570202" cy="13906705"/>
            </a:xfrm>
            <a:custGeom>
              <a:avLst/>
              <a:gdLst/>
              <a:ahLst/>
              <a:cxnLst/>
              <a:rect r="r" b="b" t="t" l="l"/>
              <a:pathLst>
                <a:path h="13906705" w="14570202">
                  <a:moveTo>
                    <a:pt x="7285101" y="11125"/>
                  </a:moveTo>
                  <a:cubicBezTo>
                    <a:pt x="4797487" y="0"/>
                    <a:pt x="2494061" y="1320743"/>
                    <a:pt x="1247030" y="3473245"/>
                  </a:cubicBezTo>
                  <a:cubicBezTo>
                    <a:pt x="0" y="5625748"/>
                    <a:pt x="0" y="8280957"/>
                    <a:pt x="1247030" y="10433459"/>
                  </a:cubicBezTo>
                  <a:cubicBezTo>
                    <a:pt x="2494061" y="12585962"/>
                    <a:pt x="4797487" y="13906705"/>
                    <a:pt x="7285101" y="13895580"/>
                  </a:cubicBezTo>
                  <a:cubicBezTo>
                    <a:pt x="9772716" y="13906705"/>
                    <a:pt x="12076142" y="12585962"/>
                    <a:pt x="13323172" y="10433459"/>
                  </a:cubicBezTo>
                  <a:cubicBezTo>
                    <a:pt x="14570202" y="8280957"/>
                    <a:pt x="14570202" y="5625748"/>
                    <a:pt x="13323172" y="3473245"/>
                  </a:cubicBezTo>
                  <a:cubicBezTo>
                    <a:pt x="12076142" y="1320743"/>
                    <a:pt x="9772716" y="0"/>
                    <a:pt x="7285101" y="11125"/>
                  </a:cubicBezTo>
                  <a:close/>
                </a:path>
              </a:pathLst>
            </a:custGeom>
            <a:solidFill>
              <a:srgbClr val="590D0D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254486" y="73238"/>
              <a:ext cx="14393428" cy="13737980"/>
            </a:xfrm>
            <a:custGeom>
              <a:avLst/>
              <a:gdLst/>
              <a:ahLst/>
              <a:cxnLst/>
              <a:rect r="r" b="b" t="t" l="l"/>
              <a:pathLst>
                <a:path h="13737980" w="14393428">
                  <a:moveTo>
                    <a:pt x="7196713" y="10990"/>
                  </a:moveTo>
                  <a:cubicBezTo>
                    <a:pt x="4739280" y="0"/>
                    <a:pt x="2463801" y="1304718"/>
                    <a:pt x="1231900" y="3431105"/>
                  </a:cubicBezTo>
                  <a:cubicBezTo>
                    <a:pt x="0" y="5557493"/>
                    <a:pt x="0" y="8180486"/>
                    <a:pt x="1231900" y="10306873"/>
                  </a:cubicBezTo>
                  <a:cubicBezTo>
                    <a:pt x="2463801" y="12433261"/>
                    <a:pt x="4739280" y="13737979"/>
                    <a:pt x="7196713" y="13726989"/>
                  </a:cubicBezTo>
                  <a:cubicBezTo>
                    <a:pt x="9654147" y="13737979"/>
                    <a:pt x="11929626" y="12433261"/>
                    <a:pt x="13161527" y="10306873"/>
                  </a:cubicBezTo>
                  <a:cubicBezTo>
                    <a:pt x="14393428" y="8180486"/>
                    <a:pt x="14393428" y="5557493"/>
                    <a:pt x="13161527" y="3431105"/>
                  </a:cubicBezTo>
                  <a:cubicBezTo>
                    <a:pt x="11929626" y="1304718"/>
                    <a:pt x="9654147" y="0"/>
                    <a:pt x="7196713" y="10990"/>
                  </a:cubicBezTo>
                  <a:close/>
                </a:path>
              </a:pathLst>
            </a:custGeom>
            <a:blipFill>
              <a:blip r:embed="rId2"/>
              <a:stretch>
                <a:fillRect l="-16369" t="0" r="-16369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819790" y="5835899"/>
            <a:ext cx="6061655" cy="5017325"/>
          </a:xfrm>
          <a:custGeom>
            <a:avLst/>
            <a:gdLst/>
            <a:ahLst/>
            <a:cxnLst/>
            <a:rect r="r" b="b" t="t" l="l"/>
            <a:pathLst>
              <a:path h="5017325" w="6061655">
                <a:moveTo>
                  <a:pt x="0" y="0"/>
                </a:moveTo>
                <a:lnTo>
                  <a:pt x="6061654" y="0"/>
                </a:lnTo>
                <a:lnTo>
                  <a:pt x="6061654" y="5017325"/>
                </a:lnTo>
                <a:lnTo>
                  <a:pt x="0" y="50173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907758" y="965098"/>
            <a:ext cx="11380242" cy="3242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339"/>
              </a:lnSpc>
            </a:pPr>
            <a:r>
              <a:rPr lang="en-US" sz="8814">
                <a:solidFill>
                  <a:srgbClr val="F16728"/>
                </a:solidFill>
                <a:latin typeface="Aesthetic color"/>
                <a:ea typeface="Aesthetic color"/>
                <a:cs typeface="Aesthetic color"/>
                <a:sym typeface="Aesthetic color"/>
              </a:rPr>
              <a:t>Де знаходиться риф?</a:t>
            </a:r>
          </a:p>
          <a:p>
            <a:pPr algn="l">
              <a:lnSpc>
                <a:spcPts val="1233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7956524" y="4061433"/>
            <a:ext cx="9726532" cy="2765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93"/>
              </a:lnSpc>
            </a:pPr>
            <a:r>
              <a:rPr lang="en-US" sz="4684">
                <a:solidFill>
                  <a:srgbClr val="2D312E"/>
                </a:solidFill>
                <a:latin typeface="Ancient signboards"/>
                <a:ea typeface="Ancient signboards"/>
                <a:cs typeface="Ancient signboards"/>
                <a:sym typeface="Ancient signboards"/>
              </a:rPr>
              <a:t>Великий Бар'єрний риф розташований уздовж східного узбережжя Австралії в Тихому океані.</a:t>
            </a:r>
          </a:p>
          <a:p>
            <a:pPr algn="l">
              <a:lnSpc>
                <a:spcPts val="5293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8561468" y="2733890"/>
            <a:ext cx="9726532" cy="765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93"/>
              </a:lnSpc>
            </a:pPr>
            <a:r>
              <a:rPr lang="en-US" sz="4684">
                <a:solidFill>
                  <a:srgbClr val="2D312E"/>
                </a:solidFill>
                <a:latin typeface="Ancient signboards"/>
                <a:ea typeface="Ancient signboards"/>
                <a:cs typeface="Ancient signboards"/>
                <a:sym typeface="Ancient signboards"/>
              </a:rPr>
              <a:t>Загальна площа — 348 698 км².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63827" y="6172200"/>
            <a:ext cx="3082359" cy="4114800"/>
          </a:xfrm>
          <a:custGeom>
            <a:avLst/>
            <a:gdLst/>
            <a:ahLst/>
            <a:cxnLst/>
            <a:rect r="r" b="b" t="t" l="l"/>
            <a:pathLst>
              <a:path h="4114800" w="3082359">
                <a:moveTo>
                  <a:pt x="0" y="0"/>
                </a:moveTo>
                <a:lnTo>
                  <a:pt x="3082360" y="0"/>
                </a:lnTo>
                <a:lnTo>
                  <a:pt x="3082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523966" y="690698"/>
            <a:ext cx="2341695" cy="4114800"/>
          </a:xfrm>
          <a:custGeom>
            <a:avLst/>
            <a:gdLst/>
            <a:ahLst/>
            <a:cxnLst/>
            <a:rect r="r" b="b" t="t" l="l"/>
            <a:pathLst>
              <a:path h="4114800" w="2341695">
                <a:moveTo>
                  <a:pt x="0" y="0"/>
                </a:moveTo>
                <a:lnTo>
                  <a:pt x="2341695" y="0"/>
                </a:lnTo>
                <a:lnTo>
                  <a:pt x="23416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175668" y="5802165"/>
            <a:ext cx="3863036" cy="4227673"/>
          </a:xfrm>
          <a:custGeom>
            <a:avLst/>
            <a:gdLst/>
            <a:ahLst/>
            <a:cxnLst/>
            <a:rect r="r" b="b" t="t" l="l"/>
            <a:pathLst>
              <a:path h="4227673" w="3863036">
                <a:moveTo>
                  <a:pt x="0" y="0"/>
                </a:moveTo>
                <a:lnTo>
                  <a:pt x="3863036" y="0"/>
                </a:lnTo>
                <a:lnTo>
                  <a:pt x="3863036" y="4227674"/>
                </a:lnTo>
                <a:lnTo>
                  <a:pt x="0" y="42276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63827" y="0"/>
            <a:ext cx="4790618" cy="2909212"/>
          </a:xfrm>
          <a:custGeom>
            <a:avLst/>
            <a:gdLst/>
            <a:ahLst/>
            <a:cxnLst/>
            <a:rect r="r" b="b" t="t" l="l"/>
            <a:pathLst>
              <a:path h="2909212" w="4790618">
                <a:moveTo>
                  <a:pt x="0" y="0"/>
                </a:moveTo>
                <a:lnTo>
                  <a:pt x="4790618" y="0"/>
                </a:lnTo>
                <a:lnTo>
                  <a:pt x="4790618" y="2909212"/>
                </a:lnTo>
                <a:lnTo>
                  <a:pt x="0" y="29092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771896" y="916050"/>
            <a:ext cx="15731050" cy="1832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70"/>
              </a:lnSpc>
            </a:pPr>
            <a:r>
              <a:rPr lang="en-US" sz="9622">
                <a:solidFill>
                  <a:srgbClr val="3778CF"/>
                </a:solidFill>
                <a:latin typeface="Ample Display"/>
                <a:ea typeface="Ample Display"/>
                <a:cs typeface="Ample Display"/>
                <a:sym typeface="Ample Display"/>
              </a:rPr>
              <a:t>Факти про риф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918533" y="2728237"/>
            <a:ext cx="12605434" cy="88583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22566" indent="-361283" lvl="1">
              <a:lnSpc>
                <a:spcPts val="5890"/>
              </a:lnSpc>
              <a:buFont typeface="Arial"/>
              <a:buChar char="•"/>
            </a:pPr>
            <a:r>
              <a:rPr lang="en-US" b="true" sz="3346">
                <a:solidFill>
                  <a:srgbClr val="383C61"/>
                </a:solidFill>
                <a:latin typeface="PT Serif Bold"/>
                <a:ea typeface="PT Serif Bold"/>
                <a:cs typeface="PT Serif Bold"/>
                <a:sym typeface="PT Serif Bold"/>
              </a:rPr>
              <a:t>Довжина: понад 2300 км</a:t>
            </a:r>
          </a:p>
          <a:p>
            <a:pPr algn="l" marL="722566" indent="-361283" lvl="1">
              <a:lnSpc>
                <a:spcPts val="5890"/>
              </a:lnSpc>
              <a:buFont typeface="Arial"/>
              <a:buChar char="•"/>
            </a:pPr>
            <a:r>
              <a:rPr lang="en-US" b="true" sz="3346">
                <a:solidFill>
                  <a:srgbClr val="383C61"/>
                </a:solidFill>
                <a:latin typeface="PT Serif Bold"/>
                <a:ea typeface="PT Serif Bold"/>
                <a:cs typeface="PT Serif Bold"/>
                <a:sym typeface="PT Serif Bold"/>
              </a:rPr>
              <a:t>складається з понад 2900 окремих рифів і 900 островів</a:t>
            </a:r>
          </a:p>
          <a:p>
            <a:pPr algn="l" marL="722566" indent="-361283" lvl="1">
              <a:lnSpc>
                <a:spcPts val="5890"/>
              </a:lnSpc>
              <a:buFont typeface="Arial"/>
              <a:buChar char="•"/>
            </a:pPr>
            <a:r>
              <a:rPr lang="en-US" b="true" sz="3346">
                <a:solidFill>
                  <a:srgbClr val="383C61"/>
                </a:solidFill>
                <a:latin typeface="PT Serif Bold"/>
                <a:ea typeface="PT Serif Bold"/>
                <a:cs typeface="PT Serif Bold"/>
                <a:sym typeface="PT Serif Bold"/>
              </a:rPr>
              <a:t>Видимий навіть з космосу!</a:t>
            </a:r>
          </a:p>
          <a:p>
            <a:pPr algn="l" marL="722566" indent="-361283" lvl="1">
              <a:lnSpc>
                <a:spcPts val="5890"/>
              </a:lnSpc>
              <a:buFont typeface="Arial"/>
              <a:buChar char="•"/>
            </a:pPr>
            <a:r>
              <a:rPr lang="en-US" b="true" sz="3346">
                <a:solidFill>
                  <a:srgbClr val="383C61"/>
                </a:solidFill>
                <a:latin typeface="PT Serif Bold"/>
                <a:ea typeface="PT Serif Bold"/>
                <a:cs typeface="PT Serif Bold"/>
                <a:sym typeface="PT Serif Bold"/>
              </a:rPr>
              <a:t>Найбільша споруда у світі, яку творять живі організми. </a:t>
            </a:r>
          </a:p>
          <a:p>
            <a:pPr algn="l" marL="722566" indent="-361283" lvl="1">
              <a:lnSpc>
                <a:spcPts val="5890"/>
              </a:lnSpc>
              <a:buFont typeface="Arial"/>
              <a:buChar char="•"/>
            </a:pPr>
            <a:r>
              <a:rPr lang="en-US" b="true" sz="3346">
                <a:solidFill>
                  <a:srgbClr val="383C61"/>
                </a:solidFill>
                <a:latin typeface="PT Serif Bold"/>
                <a:ea typeface="PT Serif Bold"/>
                <a:cs typeface="PT Serif Bold"/>
                <a:sym typeface="PT Serif Bold"/>
              </a:rPr>
              <a:t>Це одне із семи природних чудес світу.</a:t>
            </a:r>
          </a:p>
          <a:p>
            <a:pPr algn="l" marL="722566" indent="-361283" lvl="1">
              <a:lnSpc>
                <a:spcPts val="5890"/>
              </a:lnSpc>
              <a:buFont typeface="Arial"/>
              <a:buChar char="•"/>
            </a:pPr>
            <a:r>
              <a:rPr lang="en-US" b="true" sz="3346">
                <a:solidFill>
                  <a:srgbClr val="383C61"/>
                </a:solidFill>
                <a:latin typeface="PT Serif Bold"/>
                <a:ea typeface="PT Serif Bold"/>
                <a:cs typeface="PT Serif Bold"/>
                <a:sym typeface="PT Serif Bold"/>
              </a:rPr>
              <a:t>Вік рифу – понад 500 тисяч років, хоча сучасна форма існує приблизно 8000 років.</a:t>
            </a:r>
          </a:p>
          <a:p>
            <a:pPr algn="l" marL="722566" indent="-361283" lvl="1">
              <a:lnSpc>
                <a:spcPts val="5890"/>
              </a:lnSpc>
              <a:buFont typeface="Arial"/>
              <a:buChar char="•"/>
            </a:pPr>
            <a:r>
              <a:rPr lang="en-US" b="true" sz="3346">
                <a:solidFill>
                  <a:srgbClr val="383C61"/>
                </a:solidFill>
                <a:latin typeface="PT Serif Bold"/>
                <a:ea typeface="PT Serif Bold"/>
                <a:cs typeface="PT Serif Bold"/>
                <a:sym typeface="PT Serif Bold"/>
              </a:rPr>
              <a:t>Він є об'єктом Світової спадщини ЮНЕСКО з 1981 року.</a:t>
            </a:r>
          </a:p>
          <a:p>
            <a:pPr algn="l">
              <a:lnSpc>
                <a:spcPts val="5890"/>
              </a:lnSpc>
            </a:pPr>
          </a:p>
          <a:p>
            <a:pPr algn="l">
              <a:lnSpc>
                <a:spcPts val="589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938503" y="3775865"/>
            <a:ext cx="5320797" cy="1829024"/>
          </a:xfrm>
          <a:custGeom>
            <a:avLst/>
            <a:gdLst/>
            <a:ahLst/>
            <a:cxnLst/>
            <a:rect r="r" b="b" t="t" l="l"/>
            <a:pathLst>
              <a:path h="1829024" w="5320797">
                <a:moveTo>
                  <a:pt x="0" y="0"/>
                </a:moveTo>
                <a:lnTo>
                  <a:pt x="5320797" y="0"/>
                </a:lnTo>
                <a:lnTo>
                  <a:pt x="5320797" y="1829024"/>
                </a:lnTo>
                <a:lnTo>
                  <a:pt x="0" y="18290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2916" y="190962"/>
            <a:ext cx="4136617" cy="2677519"/>
          </a:xfrm>
          <a:custGeom>
            <a:avLst/>
            <a:gdLst/>
            <a:ahLst/>
            <a:cxnLst/>
            <a:rect r="r" b="b" t="t" l="l"/>
            <a:pathLst>
              <a:path h="2677519" w="4136617">
                <a:moveTo>
                  <a:pt x="0" y="0"/>
                </a:moveTo>
                <a:lnTo>
                  <a:pt x="4136617" y="0"/>
                </a:lnTo>
                <a:lnTo>
                  <a:pt x="4136617" y="2677519"/>
                </a:lnTo>
                <a:lnTo>
                  <a:pt x="0" y="26775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761159" y="501021"/>
            <a:ext cx="2091627" cy="2057400"/>
          </a:xfrm>
          <a:custGeom>
            <a:avLst/>
            <a:gdLst/>
            <a:ahLst/>
            <a:cxnLst/>
            <a:rect r="r" b="b" t="t" l="l"/>
            <a:pathLst>
              <a:path h="2057400" w="2091627">
                <a:moveTo>
                  <a:pt x="0" y="0"/>
                </a:moveTo>
                <a:lnTo>
                  <a:pt x="2091626" y="0"/>
                </a:lnTo>
                <a:lnTo>
                  <a:pt x="20916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136878" y="6298531"/>
            <a:ext cx="4151122" cy="4114800"/>
          </a:xfrm>
          <a:custGeom>
            <a:avLst/>
            <a:gdLst/>
            <a:ahLst/>
            <a:cxnLst/>
            <a:rect r="r" b="b" t="t" l="l"/>
            <a:pathLst>
              <a:path h="4114800" w="4151122">
                <a:moveTo>
                  <a:pt x="0" y="0"/>
                </a:moveTo>
                <a:lnTo>
                  <a:pt x="4151122" y="0"/>
                </a:lnTo>
                <a:lnTo>
                  <a:pt x="41511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403211" y="6506677"/>
            <a:ext cx="5208871" cy="3906654"/>
          </a:xfrm>
          <a:custGeom>
            <a:avLst/>
            <a:gdLst/>
            <a:ahLst/>
            <a:cxnLst/>
            <a:rect r="r" b="b" t="t" l="l"/>
            <a:pathLst>
              <a:path h="3906654" w="5208871">
                <a:moveTo>
                  <a:pt x="0" y="0"/>
                </a:moveTo>
                <a:lnTo>
                  <a:pt x="5208871" y="0"/>
                </a:lnTo>
                <a:lnTo>
                  <a:pt x="5208871" y="3906654"/>
                </a:lnTo>
                <a:lnTo>
                  <a:pt x="0" y="39066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221891" y="1153354"/>
            <a:ext cx="15731050" cy="3537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70"/>
              </a:lnSpc>
            </a:pPr>
            <a:r>
              <a:rPr lang="en-US" sz="9622">
                <a:solidFill>
                  <a:srgbClr val="3778CF"/>
                </a:solidFill>
                <a:latin typeface="Ample Display"/>
                <a:ea typeface="Ample Display"/>
                <a:cs typeface="Ample Display"/>
                <a:sym typeface="Ample Display"/>
              </a:rPr>
              <a:t>Хто живе у рифі?</a:t>
            </a:r>
          </a:p>
          <a:p>
            <a:pPr algn="ctr">
              <a:lnSpc>
                <a:spcPts val="1347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4631285" y="3433543"/>
            <a:ext cx="10912262" cy="59367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30513" indent="-415257" lvl="1">
              <a:lnSpc>
                <a:spcPts val="6770"/>
              </a:lnSpc>
              <a:buFont typeface="Arial"/>
              <a:buChar char="•"/>
            </a:pPr>
            <a:r>
              <a:rPr lang="en-US" b="true" sz="3846">
                <a:solidFill>
                  <a:srgbClr val="383C61"/>
                </a:solidFill>
                <a:latin typeface="PT Serif Bold"/>
                <a:ea typeface="PT Serif Bold"/>
                <a:cs typeface="PT Serif Bold"/>
                <a:sym typeface="PT Serif Bold"/>
              </a:rPr>
              <a:t>Понад 1500 видів риб.</a:t>
            </a:r>
          </a:p>
          <a:p>
            <a:pPr algn="l" marL="830513" indent="-415257" lvl="1">
              <a:lnSpc>
                <a:spcPts val="6770"/>
              </a:lnSpc>
              <a:buFont typeface="Arial"/>
              <a:buChar char="•"/>
            </a:pPr>
            <a:r>
              <a:rPr lang="en-US" b="true" sz="3846">
                <a:solidFill>
                  <a:srgbClr val="383C61"/>
                </a:solidFill>
                <a:latin typeface="PT Serif Bold"/>
                <a:ea typeface="PT Serif Bold"/>
                <a:cs typeface="PT Serif Bold"/>
                <a:sym typeface="PT Serif Bold"/>
              </a:rPr>
              <a:t>400 видів коралів.</a:t>
            </a:r>
          </a:p>
          <a:p>
            <a:pPr algn="l" marL="830513" indent="-415257" lvl="1">
              <a:lnSpc>
                <a:spcPts val="6770"/>
              </a:lnSpc>
              <a:buFont typeface="Arial"/>
              <a:buChar char="•"/>
            </a:pPr>
            <a:r>
              <a:rPr lang="en-US" b="true" sz="3846">
                <a:solidFill>
                  <a:srgbClr val="383C61"/>
                </a:solidFill>
                <a:latin typeface="PT Serif Bold"/>
                <a:ea typeface="PT Serif Bold"/>
                <a:cs typeface="PT Serif Bold"/>
                <a:sym typeface="PT Serif Bold"/>
              </a:rPr>
              <a:t>4000 видів молюсків, </a:t>
            </a:r>
          </a:p>
          <a:p>
            <a:pPr algn="l" marL="830513" indent="-415257" lvl="1">
              <a:lnSpc>
                <a:spcPts val="6770"/>
              </a:lnSpc>
              <a:buFont typeface="Arial"/>
              <a:buChar char="•"/>
            </a:pPr>
            <a:r>
              <a:rPr lang="en-US" b="true" sz="3846">
                <a:solidFill>
                  <a:srgbClr val="383C61"/>
                </a:solidFill>
                <a:latin typeface="PT Serif Bold"/>
                <a:ea typeface="PT Serif Bold"/>
                <a:cs typeface="PT Serif Bold"/>
                <a:sym typeface="PT Serif Bold"/>
              </a:rPr>
              <a:t>500 видів морських водоростей</a:t>
            </a:r>
          </a:p>
          <a:p>
            <a:pPr algn="l" marL="830513" indent="-415257" lvl="1">
              <a:lnSpc>
                <a:spcPts val="6770"/>
              </a:lnSpc>
              <a:buFont typeface="Arial"/>
              <a:buChar char="•"/>
            </a:pPr>
            <a:r>
              <a:rPr lang="en-US" b="true" sz="3846">
                <a:solidFill>
                  <a:srgbClr val="383C61"/>
                </a:solidFill>
                <a:latin typeface="PT Serif Bold"/>
                <a:ea typeface="PT Serif Bold"/>
                <a:cs typeface="PT Serif Bold"/>
                <a:sym typeface="PT Serif Bold"/>
              </a:rPr>
              <a:t>Морські черепахи, акули, медузи, морські зірки, дельфіни.</a:t>
            </a:r>
          </a:p>
          <a:p>
            <a:pPr algn="l">
              <a:lnSpc>
                <a:spcPts val="677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76960" y="5677675"/>
            <a:ext cx="18705550" cy="5246370"/>
            <a:chOff x="0" y="0"/>
            <a:chExt cx="10980624" cy="307975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2700" y="-2540"/>
              <a:ext cx="10997134" cy="3083560"/>
            </a:xfrm>
            <a:custGeom>
              <a:avLst/>
              <a:gdLst/>
              <a:ahLst/>
              <a:cxnLst/>
              <a:rect r="r" b="b" t="t" l="l"/>
              <a:pathLst>
                <a:path h="3083560" w="10997134">
                  <a:moveTo>
                    <a:pt x="10953467" y="1511300"/>
                  </a:moveTo>
                  <a:cubicBezTo>
                    <a:pt x="10963431" y="1508760"/>
                    <a:pt x="10973395" y="1507490"/>
                    <a:pt x="10980038" y="1503680"/>
                  </a:cubicBezTo>
                  <a:cubicBezTo>
                    <a:pt x="10986681" y="1501140"/>
                    <a:pt x="10995864" y="1497330"/>
                    <a:pt x="10995864" y="1493520"/>
                  </a:cubicBezTo>
                  <a:cubicBezTo>
                    <a:pt x="10995864" y="1490980"/>
                    <a:pt x="10986681" y="1487170"/>
                    <a:pt x="10980038" y="1484630"/>
                  </a:cubicBezTo>
                  <a:lnTo>
                    <a:pt x="10950146" y="1473200"/>
                  </a:lnTo>
                  <a:cubicBezTo>
                    <a:pt x="10956789" y="1470660"/>
                    <a:pt x="10970074" y="1469390"/>
                    <a:pt x="10970074" y="1465580"/>
                  </a:cubicBezTo>
                  <a:cubicBezTo>
                    <a:pt x="10976718" y="1455420"/>
                    <a:pt x="10986681" y="1445260"/>
                    <a:pt x="10986681" y="1435100"/>
                  </a:cubicBezTo>
                  <a:cubicBezTo>
                    <a:pt x="10986681" y="1430020"/>
                    <a:pt x="10963431" y="1426210"/>
                    <a:pt x="10950146" y="1419860"/>
                  </a:cubicBezTo>
                  <a:cubicBezTo>
                    <a:pt x="10963431" y="1419860"/>
                    <a:pt x="10970074" y="1419860"/>
                    <a:pt x="10980038" y="1418590"/>
                  </a:cubicBezTo>
                  <a:lnTo>
                    <a:pt x="10980038" y="1414780"/>
                  </a:lnTo>
                  <a:lnTo>
                    <a:pt x="10950146" y="1414780"/>
                  </a:lnTo>
                  <a:cubicBezTo>
                    <a:pt x="10930217" y="1409700"/>
                    <a:pt x="10910289" y="1399540"/>
                    <a:pt x="10903645" y="1400810"/>
                  </a:cubicBezTo>
                  <a:cubicBezTo>
                    <a:pt x="10867110" y="1408430"/>
                    <a:pt x="10867110" y="1398270"/>
                    <a:pt x="10860467" y="1390650"/>
                  </a:cubicBezTo>
                  <a:cubicBezTo>
                    <a:pt x="10847181" y="1391920"/>
                    <a:pt x="10833895" y="1393190"/>
                    <a:pt x="10823932" y="1391920"/>
                  </a:cubicBezTo>
                  <a:cubicBezTo>
                    <a:pt x="10800681" y="1390650"/>
                    <a:pt x="10777432" y="1386840"/>
                    <a:pt x="10754182" y="1386840"/>
                  </a:cubicBezTo>
                  <a:cubicBezTo>
                    <a:pt x="10724289" y="1385570"/>
                    <a:pt x="10691075" y="1385570"/>
                    <a:pt x="10657860" y="1384300"/>
                  </a:cubicBezTo>
                  <a:cubicBezTo>
                    <a:pt x="10608039" y="1381760"/>
                    <a:pt x="10558218" y="1379220"/>
                    <a:pt x="10508397" y="1376680"/>
                  </a:cubicBezTo>
                  <a:cubicBezTo>
                    <a:pt x="10505075" y="1376680"/>
                    <a:pt x="10498431" y="1379220"/>
                    <a:pt x="10495111" y="1379220"/>
                  </a:cubicBezTo>
                  <a:cubicBezTo>
                    <a:pt x="10468539" y="1377950"/>
                    <a:pt x="10441968" y="1376680"/>
                    <a:pt x="10418718" y="1374140"/>
                  </a:cubicBezTo>
                  <a:cubicBezTo>
                    <a:pt x="10412075" y="1372870"/>
                    <a:pt x="10408754" y="1366520"/>
                    <a:pt x="10408754" y="1363980"/>
                  </a:cubicBezTo>
                  <a:cubicBezTo>
                    <a:pt x="10445290" y="1353820"/>
                    <a:pt x="10481825" y="1343660"/>
                    <a:pt x="10505075" y="1337310"/>
                  </a:cubicBezTo>
                  <a:cubicBezTo>
                    <a:pt x="10531646" y="1336040"/>
                    <a:pt x="10548253" y="1334770"/>
                    <a:pt x="10571504" y="1334770"/>
                  </a:cubicBezTo>
                  <a:cubicBezTo>
                    <a:pt x="10551575" y="1324610"/>
                    <a:pt x="10538289" y="1319530"/>
                    <a:pt x="10521682" y="1311910"/>
                  </a:cubicBezTo>
                  <a:cubicBezTo>
                    <a:pt x="10511718" y="1313180"/>
                    <a:pt x="10501754" y="1314450"/>
                    <a:pt x="10485146" y="1316990"/>
                  </a:cubicBezTo>
                  <a:cubicBezTo>
                    <a:pt x="10485146" y="1310640"/>
                    <a:pt x="10485146" y="1304290"/>
                    <a:pt x="10488468" y="1304290"/>
                  </a:cubicBezTo>
                  <a:cubicBezTo>
                    <a:pt x="10501754" y="1303020"/>
                    <a:pt x="10521682" y="1301750"/>
                    <a:pt x="10531646" y="1304290"/>
                  </a:cubicBezTo>
                  <a:cubicBezTo>
                    <a:pt x="10544932" y="1308100"/>
                    <a:pt x="10551575" y="1314450"/>
                    <a:pt x="10564860" y="1322070"/>
                  </a:cubicBezTo>
                  <a:cubicBezTo>
                    <a:pt x="10571504" y="1322070"/>
                    <a:pt x="10584789" y="1323340"/>
                    <a:pt x="10598074" y="1323340"/>
                  </a:cubicBezTo>
                  <a:cubicBezTo>
                    <a:pt x="10594753" y="1306830"/>
                    <a:pt x="10594753" y="1306830"/>
                    <a:pt x="10558218" y="1282700"/>
                  </a:cubicBezTo>
                  <a:cubicBezTo>
                    <a:pt x="10604718" y="1282700"/>
                    <a:pt x="10618003" y="1277620"/>
                    <a:pt x="10608039" y="1259840"/>
                  </a:cubicBezTo>
                  <a:cubicBezTo>
                    <a:pt x="10637932" y="1258570"/>
                    <a:pt x="10671146" y="1257300"/>
                    <a:pt x="10701038" y="1257300"/>
                  </a:cubicBezTo>
                  <a:cubicBezTo>
                    <a:pt x="10697717" y="1254760"/>
                    <a:pt x="10691075" y="1249680"/>
                    <a:pt x="10687753" y="1245870"/>
                  </a:cubicBezTo>
                  <a:cubicBezTo>
                    <a:pt x="10701038" y="1247140"/>
                    <a:pt x="10711004" y="1248410"/>
                    <a:pt x="10717646" y="1249680"/>
                  </a:cubicBezTo>
                  <a:cubicBezTo>
                    <a:pt x="10720967" y="1243330"/>
                    <a:pt x="10720967" y="1236980"/>
                    <a:pt x="10724289" y="1231900"/>
                  </a:cubicBezTo>
                  <a:cubicBezTo>
                    <a:pt x="10727610" y="1225550"/>
                    <a:pt x="10730931" y="1217930"/>
                    <a:pt x="10734253" y="1211580"/>
                  </a:cubicBezTo>
                  <a:cubicBezTo>
                    <a:pt x="10734253" y="1209040"/>
                    <a:pt x="10730931" y="1205230"/>
                    <a:pt x="10734253" y="1201420"/>
                  </a:cubicBezTo>
                  <a:cubicBezTo>
                    <a:pt x="10744218" y="1191260"/>
                    <a:pt x="10747539" y="1176020"/>
                    <a:pt x="10737574" y="1168400"/>
                  </a:cubicBezTo>
                  <a:cubicBezTo>
                    <a:pt x="10744218" y="1165860"/>
                    <a:pt x="10747539" y="1162050"/>
                    <a:pt x="10747539" y="1159510"/>
                  </a:cubicBezTo>
                  <a:cubicBezTo>
                    <a:pt x="10747539" y="1149350"/>
                    <a:pt x="10747539" y="1137920"/>
                    <a:pt x="10744218" y="1127760"/>
                  </a:cubicBezTo>
                  <a:cubicBezTo>
                    <a:pt x="10740896" y="1117600"/>
                    <a:pt x="10737574" y="1108710"/>
                    <a:pt x="10734253" y="1098550"/>
                  </a:cubicBezTo>
                  <a:cubicBezTo>
                    <a:pt x="10730931" y="1096010"/>
                    <a:pt x="10730931" y="1093470"/>
                    <a:pt x="10734253" y="1089660"/>
                  </a:cubicBezTo>
                  <a:cubicBezTo>
                    <a:pt x="10744218" y="1079500"/>
                    <a:pt x="10750860" y="1069340"/>
                    <a:pt x="10730931" y="1059180"/>
                  </a:cubicBezTo>
                  <a:cubicBezTo>
                    <a:pt x="10724289" y="1056640"/>
                    <a:pt x="10727610" y="1050290"/>
                    <a:pt x="10730931" y="1046480"/>
                  </a:cubicBezTo>
                  <a:cubicBezTo>
                    <a:pt x="10740896" y="1032510"/>
                    <a:pt x="10720967" y="1021080"/>
                    <a:pt x="10684432" y="1018540"/>
                  </a:cubicBezTo>
                  <a:lnTo>
                    <a:pt x="10671146" y="1018540"/>
                  </a:lnTo>
                  <a:cubicBezTo>
                    <a:pt x="10674468" y="1014730"/>
                    <a:pt x="10677789" y="1013460"/>
                    <a:pt x="10681110" y="1010920"/>
                  </a:cubicBezTo>
                  <a:cubicBezTo>
                    <a:pt x="10671146" y="1009650"/>
                    <a:pt x="10661182" y="1009650"/>
                    <a:pt x="10654539" y="1007110"/>
                  </a:cubicBezTo>
                  <a:cubicBezTo>
                    <a:pt x="10647896" y="1005840"/>
                    <a:pt x="10644575" y="1002030"/>
                    <a:pt x="10637932" y="1000760"/>
                  </a:cubicBezTo>
                  <a:cubicBezTo>
                    <a:pt x="10611361" y="995680"/>
                    <a:pt x="10581467" y="990600"/>
                    <a:pt x="10551575" y="985520"/>
                  </a:cubicBezTo>
                  <a:cubicBezTo>
                    <a:pt x="10541611" y="984250"/>
                    <a:pt x="10528325" y="984250"/>
                    <a:pt x="10518360" y="984250"/>
                  </a:cubicBezTo>
                  <a:cubicBezTo>
                    <a:pt x="10511718" y="985520"/>
                    <a:pt x="10508397" y="980440"/>
                    <a:pt x="10501754" y="980440"/>
                  </a:cubicBezTo>
                  <a:cubicBezTo>
                    <a:pt x="10455253" y="976630"/>
                    <a:pt x="10408754" y="974090"/>
                    <a:pt x="10362254" y="969010"/>
                  </a:cubicBezTo>
                  <a:cubicBezTo>
                    <a:pt x="10325719" y="963930"/>
                    <a:pt x="10282539" y="974090"/>
                    <a:pt x="10246004" y="963930"/>
                  </a:cubicBezTo>
                  <a:cubicBezTo>
                    <a:pt x="10242683" y="962660"/>
                    <a:pt x="10236040" y="965200"/>
                    <a:pt x="10232718" y="965200"/>
                  </a:cubicBezTo>
                  <a:cubicBezTo>
                    <a:pt x="10202825" y="962660"/>
                    <a:pt x="10176254" y="969010"/>
                    <a:pt x="10146361" y="965200"/>
                  </a:cubicBezTo>
                  <a:cubicBezTo>
                    <a:pt x="10116468" y="961390"/>
                    <a:pt x="10083254" y="960120"/>
                    <a:pt x="10069968" y="948690"/>
                  </a:cubicBezTo>
                  <a:cubicBezTo>
                    <a:pt x="10056683" y="937260"/>
                    <a:pt x="10046719" y="925830"/>
                    <a:pt x="10046719" y="914400"/>
                  </a:cubicBezTo>
                  <a:cubicBezTo>
                    <a:pt x="10050039" y="900430"/>
                    <a:pt x="10066647" y="885190"/>
                    <a:pt x="10003540" y="887730"/>
                  </a:cubicBezTo>
                  <a:cubicBezTo>
                    <a:pt x="10006861" y="885190"/>
                    <a:pt x="10006861" y="882650"/>
                    <a:pt x="10010183" y="881380"/>
                  </a:cubicBezTo>
                  <a:cubicBezTo>
                    <a:pt x="9817540" y="873760"/>
                    <a:pt x="9624898" y="867410"/>
                    <a:pt x="9435576" y="859790"/>
                  </a:cubicBezTo>
                  <a:cubicBezTo>
                    <a:pt x="9428934" y="850900"/>
                    <a:pt x="9422291" y="840740"/>
                    <a:pt x="9415649" y="826770"/>
                  </a:cubicBezTo>
                  <a:cubicBezTo>
                    <a:pt x="9452184" y="842010"/>
                    <a:pt x="9485398" y="850900"/>
                    <a:pt x="9531898" y="849630"/>
                  </a:cubicBezTo>
                  <a:cubicBezTo>
                    <a:pt x="9535219" y="839470"/>
                    <a:pt x="9531898" y="831850"/>
                    <a:pt x="9505326" y="825500"/>
                  </a:cubicBezTo>
                  <a:cubicBezTo>
                    <a:pt x="9502005" y="824230"/>
                    <a:pt x="9498684" y="819150"/>
                    <a:pt x="9502005" y="816610"/>
                  </a:cubicBezTo>
                  <a:cubicBezTo>
                    <a:pt x="9515291" y="803910"/>
                    <a:pt x="9528577" y="792480"/>
                    <a:pt x="9538540" y="781050"/>
                  </a:cubicBezTo>
                  <a:cubicBezTo>
                    <a:pt x="9551826" y="784860"/>
                    <a:pt x="9561791" y="787400"/>
                    <a:pt x="9575077" y="789940"/>
                  </a:cubicBezTo>
                  <a:lnTo>
                    <a:pt x="9581720" y="787400"/>
                  </a:lnTo>
                  <a:lnTo>
                    <a:pt x="9541863" y="764540"/>
                  </a:lnTo>
                  <a:cubicBezTo>
                    <a:pt x="9568433" y="767080"/>
                    <a:pt x="9591684" y="768350"/>
                    <a:pt x="9621576" y="770890"/>
                  </a:cubicBezTo>
                  <a:cubicBezTo>
                    <a:pt x="9611613" y="763270"/>
                    <a:pt x="9601647" y="758190"/>
                    <a:pt x="9601647" y="758190"/>
                  </a:cubicBezTo>
                  <a:cubicBezTo>
                    <a:pt x="9618255" y="753110"/>
                    <a:pt x="9634862" y="748030"/>
                    <a:pt x="9658112" y="741680"/>
                  </a:cubicBezTo>
                  <a:cubicBezTo>
                    <a:pt x="9658112" y="740410"/>
                    <a:pt x="9661434" y="732790"/>
                    <a:pt x="9671397" y="731520"/>
                  </a:cubicBezTo>
                  <a:cubicBezTo>
                    <a:pt x="9691326" y="727710"/>
                    <a:pt x="9697969" y="734060"/>
                    <a:pt x="9704612" y="740410"/>
                  </a:cubicBezTo>
                  <a:cubicBezTo>
                    <a:pt x="9707933" y="744220"/>
                    <a:pt x="9727862" y="745490"/>
                    <a:pt x="9741147" y="746760"/>
                  </a:cubicBezTo>
                  <a:cubicBezTo>
                    <a:pt x="9754433" y="748030"/>
                    <a:pt x="9771040" y="748030"/>
                    <a:pt x="9787648" y="746760"/>
                  </a:cubicBezTo>
                  <a:cubicBezTo>
                    <a:pt x="9814220" y="746760"/>
                    <a:pt x="9840790" y="745490"/>
                    <a:pt x="9877326" y="744220"/>
                  </a:cubicBezTo>
                  <a:cubicBezTo>
                    <a:pt x="9850754" y="741680"/>
                    <a:pt x="9830826" y="739140"/>
                    <a:pt x="9814220" y="737870"/>
                  </a:cubicBezTo>
                  <a:cubicBezTo>
                    <a:pt x="9814220" y="736600"/>
                    <a:pt x="9814220" y="735330"/>
                    <a:pt x="9810897" y="734060"/>
                  </a:cubicBezTo>
                  <a:cubicBezTo>
                    <a:pt x="9837469" y="731520"/>
                    <a:pt x="9864041" y="728980"/>
                    <a:pt x="9887290" y="726440"/>
                  </a:cubicBezTo>
                  <a:cubicBezTo>
                    <a:pt x="9913862" y="728980"/>
                    <a:pt x="9937111" y="732790"/>
                    <a:pt x="9957040" y="735330"/>
                  </a:cubicBezTo>
                  <a:cubicBezTo>
                    <a:pt x="9963683" y="758190"/>
                    <a:pt x="10003540" y="739140"/>
                    <a:pt x="10026790" y="741680"/>
                  </a:cubicBezTo>
                  <a:cubicBezTo>
                    <a:pt x="10020147" y="736600"/>
                    <a:pt x="10010183" y="731520"/>
                    <a:pt x="10000218" y="725170"/>
                  </a:cubicBezTo>
                  <a:cubicBezTo>
                    <a:pt x="10043397" y="727710"/>
                    <a:pt x="10086575" y="727710"/>
                    <a:pt x="10116468" y="740410"/>
                  </a:cubicBezTo>
                  <a:cubicBezTo>
                    <a:pt x="10119789" y="741680"/>
                    <a:pt x="10133075" y="740410"/>
                    <a:pt x="10139718" y="739140"/>
                  </a:cubicBezTo>
                  <a:cubicBezTo>
                    <a:pt x="10149682" y="740410"/>
                    <a:pt x="10166290" y="742950"/>
                    <a:pt x="10172933" y="741680"/>
                  </a:cubicBezTo>
                  <a:cubicBezTo>
                    <a:pt x="10182896" y="737870"/>
                    <a:pt x="10182896" y="731520"/>
                    <a:pt x="10192862" y="723900"/>
                  </a:cubicBezTo>
                  <a:cubicBezTo>
                    <a:pt x="10216111" y="739140"/>
                    <a:pt x="10239361" y="730250"/>
                    <a:pt x="10262612" y="723900"/>
                  </a:cubicBezTo>
                  <a:cubicBezTo>
                    <a:pt x="10259290" y="727710"/>
                    <a:pt x="10259290" y="730250"/>
                    <a:pt x="10259290" y="730250"/>
                  </a:cubicBezTo>
                  <a:cubicBezTo>
                    <a:pt x="10279218" y="734060"/>
                    <a:pt x="10295826" y="736600"/>
                    <a:pt x="10319075" y="740410"/>
                  </a:cubicBezTo>
                  <a:cubicBezTo>
                    <a:pt x="10335682" y="737870"/>
                    <a:pt x="10355611" y="728980"/>
                    <a:pt x="10385503" y="737870"/>
                  </a:cubicBezTo>
                  <a:cubicBezTo>
                    <a:pt x="10388825" y="739140"/>
                    <a:pt x="10402111" y="736600"/>
                    <a:pt x="10412075" y="736600"/>
                  </a:cubicBezTo>
                  <a:cubicBezTo>
                    <a:pt x="10422039" y="735330"/>
                    <a:pt x="10428683" y="735330"/>
                    <a:pt x="10432003" y="734060"/>
                  </a:cubicBezTo>
                  <a:cubicBezTo>
                    <a:pt x="10438647" y="725170"/>
                    <a:pt x="10441968" y="717550"/>
                    <a:pt x="10451932" y="709930"/>
                  </a:cubicBezTo>
                  <a:cubicBezTo>
                    <a:pt x="10461897" y="702310"/>
                    <a:pt x="10458575" y="694690"/>
                    <a:pt x="10438647" y="692150"/>
                  </a:cubicBezTo>
                  <a:cubicBezTo>
                    <a:pt x="10432003" y="690880"/>
                    <a:pt x="10425361" y="690880"/>
                    <a:pt x="10422039" y="689610"/>
                  </a:cubicBezTo>
                  <a:cubicBezTo>
                    <a:pt x="10451932" y="678180"/>
                    <a:pt x="10478504" y="670560"/>
                    <a:pt x="10521682" y="675640"/>
                  </a:cubicBezTo>
                  <a:cubicBezTo>
                    <a:pt x="10531646" y="676910"/>
                    <a:pt x="10544932" y="671830"/>
                    <a:pt x="10561539" y="668020"/>
                  </a:cubicBezTo>
                  <a:cubicBezTo>
                    <a:pt x="10551575" y="664210"/>
                    <a:pt x="10544932" y="662940"/>
                    <a:pt x="10538289" y="661670"/>
                  </a:cubicBezTo>
                  <a:cubicBezTo>
                    <a:pt x="10564860" y="640080"/>
                    <a:pt x="10608039" y="654050"/>
                    <a:pt x="10647896" y="654050"/>
                  </a:cubicBezTo>
                  <a:cubicBezTo>
                    <a:pt x="10634610" y="650240"/>
                    <a:pt x="10627968" y="646430"/>
                    <a:pt x="10621325" y="645160"/>
                  </a:cubicBezTo>
                  <a:cubicBezTo>
                    <a:pt x="10641254" y="641350"/>
                    <a:pt x="10661182" y="638810"/>
                    <a:pt x="10677789" y="635000"/>
                  </a:cubicBezTo>
                  <a:cubicBezTo>
                    <a:pt x="10681110" y="629920"/>
                    <a:pt x="10677789" y="624840"/>
                    <a:pt x="10681110" y="622300"/>
                  </a:cubicBezTo>
                  <a:cubicBezTo>
                    <a:pt x="10697717" y="612140"/>
                    <a:pt x="10687753" y="604520"/>
                    <a:pt x="10661182" y="599440"/>
                  </a:cubicBezTo>
                  <a:cubicBezTo>
                    <a:pt x="10651217" y="596900"/>
                    <a:pt x="10641254" y="591820"/>
                    <a:pt x="10634610" y="588010"/>
                  </a:cubicBezTo>
                  <a:cubicBezTo>
                    <a:pt x="10644575" y="588010"/>
                    <a:pt x="10657860" y="586740"/>
                    <a:pt x="10671146" y="586740"/>
                  </a:cubicBezTo>
                  <a:lnTo>
                    <a:pt x="10671146" y="571500"/>
                  </a:lnTo>
                  <a:cubicBezTo>
                    <a:pt x="10677789" y="571500"/>
                    <a:pt x="10684432" y="571500"/>
                    <a:pt x="10691075" y="572770"/>
                  </a:cubicBezTo>
                  <a:cubicBezTo>
                    <a:pt x="10694396" y="557530"/>
                    <a:pt x="10697717" y="542290"/>
                    <a:pt x="10704361" y="525780"/>
                  </a:cubicBezTo>
                  <a:cubicBezTo>
                    <a:pt x="10667824" y="518160"/>
                    <a:pt x="10687753" y="509270"/>
                    <a:pt x="10707682" y="497840"/>
                  </a:cubicBezTo>
                  <a:cubicBezTo>
                    <a:pt x="10707682" y="497840"/>
                    <a:pt x="10701038" y="496570"/>
                    <a:pt x="10694396" y="496570"/>
                  </a:cubicBezTo>
                  <a:cubicBezTo>
                    <a:pt x="10697717" y="491490"/>
                    <a:pt x="10704361" y="486410"/>
                    <a:pt x="10707682" y="481330"/>
                  </a:cubicBezTo>
                  <a:cubicBezTo>
                    <a:pt x="10714324" y="471170"/>
                    <a:pt x="10704361" y="469900"/>
                    <a:pt x="10674468" y="474980"/>
                  </a:cubicBezTo>
                  <a:cubicBezTo>
                    <a:pt x="10671146" y="472440"/>
                    <a:pt x="10667824" y="468630"/>
                    <a:pt x="10661182" y="466090"/>
                  </a:cubicBezTo>
                  <a:cubicBezTo>
                    <a:pt x="10657860" y="467360"/>
                    <a:pt x="10657860" y="468630"/>
                    <a:pt x="10654539" y="469900"/>
                  </a:cubicBezTo>
                  <a:cubicBezTo>
                    <a:pt x="10641254" y="468630"/>
                    <a:pt x="10631288" y="466090"/>
                    <a:pt x="10618003" y="464820"/>
                  </a:cubicBezTo>
                  <a:cubicBezTo>
                    <a:pt x="10551575" y="454660"/>
                    <a:pt x="10481825" y="457200"/>
                    <a:pt x="10415396" y="455930"/>
                  </a:cubicBezTo>
                  <a:cubicBezTo>
                    <a:pt x="10405432" y="455930"/>
                    <a:pt x="10392146" y="459740"/>
                    <a:pt x="10382182" y="459740"/>
                  </a:cubicBezTo>
                  <a:cubicBezTo>
                    <a:pt x="10342325" y="458470"/>
                    <a:pt x="10305790" y="453390"/>
                    <a:pt x="10269254" y="452120"/>
                  </a:cubicBezTo>
                  <a:cubicBezTo>
                    <a:pt x="10219432" y="450850"/>
                    <a:pt x="10169611" y="450850"/>
                    <a:pt x="10119789" y="450850"/>
                  </a:cubicBezTo>
                  <a:cubicBezTo>
                    <a:pt x="10083254" y="450850"/>
                    <a:pt x="10076611" y="443230"/>
                    <a:pt x="10079933" y="433070"/>
                  </a:cubicBezTo>
                  <a:cubicBezTo>
                    <a:pt x="10093219" y="429260"/>
                    <a:pt x="10106504" y="421640"/>
                    <a:pt x="10106504" y="420370"/>
                  </a:cubicBezTo>
                  <a:cubicBezTo>
                    <a:pt x="10063326" y="407670"/>
                    <a:pt x="10103183" y="398780"/>
                    <a:pt x="10113147" y="388620"/>
                  </a:cubicBezTo>
                  <a:cubicBezTo>
                    <a:pt x="10109826" y="363220"/>
                    <a:pt x="10106504" y="337820"/>
                    <a:pt x="10103183" y="311150"/>
                  </a:cubicBezTo>
                  <a:cubicBezTo>
                    <a:pt x="10109826" y="309880"/>
                    <a:pt x="10123112" y="308610"/>
                    <a:pt x="10133075" y="307340"/>
                  </a:cubicBezTo>
                  <a:cubicBezTo>
                    <a:pt x="10129755" y="303530"/>
                    <a:pt x="10123112" y="299720"/>
                    <a:pt x="10123112" y="295910"/>
                  </a:cubicBezTo>
                  <a:cubicBezTo>
                    <a:pt x="10133075" y="280670"/>
                    <a:pt x="10136397" y="265430"/>
                    <a:pt x="10093219" y="254000"/>
                  </a:cubicBezTo>
                  <a:cubicBezTo>
                    <a:pt x="10113147" y="248920"/>
                    <a:pt x="10129755" y="245110"/>
                    <a:pt x="10149682" y="240030"/>
                  </a:cubicBezTo>
                  <a:cubicBezTo>
                    <a:pt x="10146361" y="238760"/>
                    <a:pt x="10143040" y="236220"/>
                    <a:pt x="10143040" y="234950"/>
                  </a:cubicBezTo>
                  <a:cubicBezTo>
                    <a:pt x="10143040" y="233680"/>
                    <a:pt x="10139718" y="233680"/>
                    <a:pt x="10136397" y="233680"/>
                  </a:cubicBezTo>
                  <a:cubicBezTo>
                    <a:pt x="10103183" y="233680"/>
                    <a:pt x="10089897" y="231140"/>
                    <a:pt x="10086575" y="218440"/>
                  </a:cubicBezTo>
                  <a:cubicBezTo>
                    <a:pt x="10086575" y="215900"/>
                    <a:pt x="10086575" y="212090"/>
                    <a:pt x="10093219" y="209550"/>
                  </a:cubicBezTo>
                  <a:cubicBezTo>
                    <a:pt x="10106504" y="205740"/>
                    <a:pt x="10119789" y="201930"/>
                    <a:pt x="10136397" y="199390"/>
                  </a:cubicBezTo>
                  <a:cubicBezTo>
                    <a:pt x="10143040" y="198120"/>
                    <a:pt x="10156326" y="199390"/>
                    <a:pt x="10162969" y="200660"/>
                  </a:cubicBezTo>
                  <a:cubicBezTo>
                    <a:pt x="10199504" y="208280"/>
                    <a:pt x="10202825" y="208280"/>
                    <a:pt x="10209468" y="191770"/>
                  </a:cubicBezTo>
                  <a:cubicBezTo>
                    <a:pt x="10216111" y="193040"/>
                    <a:pt x="10222754" y="194310"/>
                    <a:pt x="10232718" y="195580"/>
                  </a:cubicBezTo>
                  <a:cubicBezTo>
                    <a:pt x="10229397" y="190500"/>
                    <a:pt x="10229397" y="186690"/>
                    <a:pt x="10222754" y="182880"/>
                  </a:cubicBezTo>
                  <a:cubicBezTo>
                    <a:pt x="10222754" y="181610"/>
                    <a:pt x="10216111" y="180340"/>
                    <a:pt x="10209468" y="179070"/>
                  </a:cubicBezTo>
                  <a:cubicBezTo>
                    <a:pt x="10216111" y="177800"/>
                    <a:pt x="10222754" y="175260"/>
                    <a:pt x="10229397" y="176530"/>
                  </a:cubicBezTo>
                  <a:cubicBezTo>
                    <a:pt x="10262612" y="180340"/>
                    <a:pt x="10282539" y="171450"/>
                    <a:pt x="10305790" y="166370"/>
                  </a:cubicBezTo>
                  <a:cubicBezTo>
                    <a:pt x="10285861" y="156210"/>
                    <a:pt x="10265932" y="147320"/>
                    <a:pt x="10249325" y="137160"/>
                  </a:cubicBezTo>
                  <a:cubicBezTo>
                    <a:pt x="10275897" y="132080"/>
                    <a:pt x="10295826" y="129540"/>
                    <a:pt x="10315753" y="125730"/>
                  </a:cubicBezTo>
                  <a:cubicBezTo>
                    <a:pt x="10272575" y="97790"/>
                    <a:pt x="10272575" y="97790"/>
                    <a:pt x="10302468" y="86360"/>
                  </a:cubicBezTo>
                  <a:cubicBezTo>
                    <a:pt x="10302468" y="85090"/>
                    <a:pt x="10299147" y="83820"/>
                    <a:pt x="10299147" y="82550"/>
                  </a:cubicBezTo>
                  <a:cubicBezTo>
                    <a:pt x="10289182" y="83820"/>
                    <a:pt x="10275897" y="85090"/>
                    <a:pt x="10265932" y="87630"/>
                  </a:cubicBezTo>
                  <a:lnTo>
                    <a:pt x="10262612" y="86360"/>
                  </a:lnTo>
                  <a:cubicBezTo>
                    <a:pt x="10275897" y="81280"/>
                    <a:pt x="10289182" y="77470"/>
                    <a:pt x="10302468" y="72390"/>
                  </a:cubicBezTo>
                  <a:cubicBezTo>
                    <a:pt x="10302468" y="68580"/>
                    <a:pt x="10309111" y="59690"/>
                    <a:pt x="10302468" y="57150"/>
                  </a:cubicBezTo>
                  <a:cubicBezTo>
                    <a:pt x="10275897" y="48260"/>
                    <a:pt x="10305790" y="39370"/>
                    <a:pt x="10299147" y="30480"/>
                  </a:cubicBezTo>
                  <a:cubicBezTo>
                    <a:pt x="10295826" y="27940"/>
                    <a:pt x="10299147" y="21590"/>
                    <a:pt x="10295826" y="21590"/>
                  </a:cubicBezTo>
                  <a:cubicBezTo>
                    <a:pt x="10275897" y="17780"/>
                    <a:pt x="10252646" y="11430"/>
                    <a:pt x="10229397" y="11430"/>
                  </a:cubicBezTo>
                  <a:cubicBezTo>
                    <a:pt x="10176254" y="10160"/>
                    <a:pt x="10123112" y="12700"/>
                    <a:pt x="10069968" y="12700"/>
                  </a:cubicBezTo>
                  <a:lnTo>
                    <a:pt x="9900576" y="12700"/>
                  </a:lnTo>
                  <a:cubicBezTo>
                    <a:pt x="9860719" y="12700"/>
                    <a:pt x="9827505" y="8890"/>
                    <a:pt x="9787648" y="5080"/>
                  </a:cubicBezTo>
                  <a:cubicBezTo>
                    <a:pt x="9741147" y="0"/>
                    <a:pt x="9691326" y="3810"/>
                    <a:pt x="9641505" y="5080"/>
                  </a:cubicBezTo>
                  <a:cubicBezTo>
                    <a:pt x="9535219" y="6350"/>
                    <a:pt x="9428934" y="6350"/>
                    <a:pt x="9322648" y="7620"/>
                  </a:cubicBezTo>
                  <a:cubicBezTo>
                    <a:pt x="9272827" y="7620"/>
                    <a:pt x="9219684" y="10160"/>
                    <a:pt x="9169863" y="11430"/>
                  </a:cubicBezTo>
                  <a:cubicBezTo>
                    <a:pt x="9106756" y="12700"/>
                    <a:pt x="9043649" y="11430"/>
                    <a:pt x="8980542" y="12700"/>
                  </a:cubicBezTo>
                  <a:cubicBezTo>
                    <a:pt x="8914113" y="13970"/>
                    <a:pt x="8847685" y="16510"/>
                    <a:pt x="8781256" y="17780"/>
                  </a:cubicBezTo>
                  <a:cubicBezTo>
                    <a:pt x="8701543" y="19050"/>
                    <a:pt x="8621828" y="19050"/>
                    <a:pt x="8542113" y="20320"/>
                  </a:cubicBezTo>
                  <a:lnTo>
                    <a:pt x="8293007" y="24130"/>
                  </a:lnTo>
                  <a:cubicBezTo>
                    <a:pt x="8216615" y="25400"/>
                    <a:pt x="8143543" y="25400"/>
                    <a:pt x="8067150" y="25400"/>
                  </a:cubicBezTo>
                  <a:cubicBezTo>
                    <a:pt x="8010686" y="25400"/>
                    <a:pt x="7950901" y="26670"/>
                    <a:pt x="7894436" y="27940"/>
                  </a:cubicBezTo>
                  <a:lnTo>
                    <a:pt x="7725044" y="31750"/>
                  </a:lnTo>
                  <a:cubicBezTo>
                    <a:pt x="7685187" y="33020"/>
                    <a:pt x="7645329" y="33020"/>
                    <a:pt x="7602151" y="34290"/>
                  </a:cubicBezTo>
                  <a:cubicBezTo>
                    <a:pt x="7535723" y="35560"/>
                    <a:pt x="7469294" y="35560"/>
                    <a:pt x="7402866" y="36830"/>
                  </a:cubicBezTo>
                  <a:cubicBezTo>
                    <a:pt x="7326473" y="38100"/>
                    <a:pt x="7253402" y="40640"/>
                    <a:pt x="7180330" y="41910"/>
                  </a:cubicBezTo>
                  <a:cubicBezTo>
                    <a:pt x="7103938" y="44450"/>
                    <a:pt x="7030866" y="46990"/>
                    <a:pt x="6954474" y="49530"/>
                  </a:cubicBezTo>
                  <a:cubicBezTo>
                    <a:pt x="6924580" y="50800"/>
                    <a:pt x="6894688" y="50800"/>
                    <a:pt x="6861474" y="52070"/>
                  </a:cubicBezTo>
                  <a:lnTo>
                    <a:pt x="6765152" y="52070"/>
                  </a:lnTo>
                  <a:cubicBezTo>
                    <a:pt x="6655546" y="54610"/>
                    <a:pt x="6549260" y="58420"/>
                    <a:pt x="6439653" y="60960"/>
                  </a:cubicBezTo>
                  <a:cubicBezTo>
                    <a:pt x="6373225" y="62230"/>
                    <a:pt x="6303475" y="63500"/>
                    <a:pt x="6237046" y="66040"/>
                  </a:cubicBezTo>
                  <a:cubicBezTo>
                    <a:pt x="6197190" y="67310"/>
                    <a:pt x="6154011" y="69850"/>
                    <a:pt x="6114154" y="71120"/>
                  </a:cubicBezTo>
                  <a:lnTo>
                    <a:pt x="5845118" y="78740"/>
                  </a:lnTo>
                  <a:cubicBezTo>
                    <a:pt x="5788654" y="80010"/>
                    <a:pt x="5735511" y="85090"/>
                    <a:pt x="5682369" y="86360"/>
                  </a:cubicBezTo>
                  <a:cubicBezTo>
                    <a:pt x="5599333" y="88900"/>
                    <a:pt x="5512976" y="90170"/>
                    <a:pt x="5429941" y="92710"/>
                  </a:cubicBezTo>
                  <a:cubicBezTo>
                    <a:pt x="5410012" y="92710"/>
                    <a:pt x="5386762" y="93980"/>
                    <a:pt x="5366834" y="93980"/>
                  </a:cubicBezTo>
                  <a:cubicBezTo>
                    <a:pt x="5293763" y="96520"/>
                    <a:pt x="5224013" y="99060"/>
                    <a:pt x="5150941" y="101600"/>
                  </a:cubicBezTo>
                  <a:cubicBezTo>
                    <a:pt x="5111084" y="102870"/>
                    <a:pt x="5067906" y="105410"/>
                    <a:pt x="5028049" y="106680"/>
                  </a:cubicBezTo>
                  <a:cubicBezTo>
                    <a:pt x="4978227" y="107950"/>
                    <a:pt x="4928406" y="109220"/>
                    <a:pt x="4881906" y="110490"/>
                  </a:cubicBezTo>
                  <a:cubicBezTo>
                    <a:pt x="4788906" y="114300"/>
                    <a:pt x="4692585" y="118110"/>
                    <a:pt x="4599585" y="121920"/>
                  </a:cubicBezTo>
                  <a:cubicBezTo>
                    <a:pt x="4582978" y="123190"/>
                    <a:pt x="4569692" y="127000"/>
                    <a:pt x="4553085" y="127000"/>
                  </a:cubicBezTo>
                  <a:cubicBezTo>
                    <a:pt x="4476692" y="129540"/>
                    <a:pt x="4400299" y="129540"/>
                    <a:pt x="4327228" y="133350"/>
                  </a:cubicBezTo>
                  <a:cubicBezTo>
                    <a:pt x="4287371" y="135890"/>
                    <a:pt x="4244192" y="129540"/>
                    <a:pt x="4207657" y="142240"/>
                  </a:cubicBezTo>
                  <a:cubicBezTo>
                    <a:pt x="4194371" y="146050"/>
                    <a:pt x="4157836" y="139700"/>
                    <a:pt x="4134586" y="140970"/>
                  </a:cubicBezTo>
                  <a:cubicBezTo>
                    <a:pt x="4041586" y="144780"/>
                    <a:pt x="3948586" y="149860"/>
                    <a:pt x="3858907" y="153670"/>
                  </a:cubicBezTo>
                  <a:cubicBezTo>
                    <a:pt x="3785836" y="157480"/>
                    <a:pt x="3716086" y="160020"/>
                    <a:pt x="3643015" y="163830"/>
                  </a:cubicBezTo>
                  <a:cubicBezTo>
                    <a:pt x="3616444" y="165100"/>
                    <a:pt x="3589872" y="168910"/>
                    <a:pt x="3566622" y="170180"/>
                  </a:cubicBezTo>
                  <a:cubicBezTo>
                    <a:pt x="3500194" y="172720"/>
                    <a:pt x="3433765" y="175260"/>
                    <a:pt x="3370658" y="177800"/>
                  </a:cubicBezTo>
                  <a:cubicBezTo>
                    <a:pt x="3370658" y="182880"/>
                    <a:pt x="3370658" y="185420"/>
                    <a:pt x="3367337" y="187960"/>
                  </a:cubicBezTo>
                  <a:cubicBezTo>
                    <a:pt x="3360694" y="185420"/>
                    <a:pt x="3354051" y="181610"/>
                    <a:pt x="3347408" y="176530"/>
                  </a:cubicBezTo>
                  <a:cubicBezTo>
                    <a:pt x="3334123" y="190500"/>
                    <a:pt x="3307552" y="181610"/>
                    <a:pt x="3287623" y="182880"/>
                  </a:cubicBezTo>
                  <a:cubicBezTo>
                    <a:pt x="3251087" y="185420"/>
                    <a:pt x="3211230" y="189230"/>
                    <a:pt x="3174695" y="190500"/>
                  </a:cubicBezTo>
                  <a:cubicBezTo>
                    <a:pt x="3108266" y="194310"/>
                    <a:pt x="3041838" y="196850"/>
                    <a:pt x="2975409" y="199390"/>
                  </a:cubicBezTo>
                  <a:cubicBezTo>
                    <a:pt x="2918945" y="201930"/>
                    <a:pt x="2862481" y="207010"/>
                    <a:pt x="2806016" y="210820"/>
                  </a:cubicBezTo>
                  <a:cubicBezTo>
                    <a:pt x="2709695" y="217170"/>
                    <a:pt x="2610053" y="220980"/>
                    <a:pt x="2513731" y="227330"/>
                  </a:cubicBezTo>
                  <a:cubicBezTo>
                    <a:pt x="2447303" y="231140"/>
                    <a:pt x="2380874" y="237490"/>
                    <a:pt x="2311125" y="241300"/>
                  </a:cubicBezTo>
                  <a:cubicBezTo>
                    <a:pt x="2241374" y="246380"/>
                    <a:pt x="2168303" y="250190"/>
                    <a:pt x="2098553" y="255270"/>
                  </a:cubicBezTo>
                  <a:cubicBezTo>
                    <a:pt x="2048732" y="259080"/>
                    <a:pt x="1998911" y="264160"/>
                    <a:pt x="1949089" y="267970"/>
                  </a:cubicBezTo>
                  <a:cubicBezTo>
                    <a:pt x="1849447" y="274320"/>
                    <a:pt x="1746483" y="280670"/>
                    <a:pt x="1646840" y="287020"/>
                  </a:cubicBezTo>
                  <a:cubicBezTo>
                    <a:pt x="1610304" y="289560"/>
                    <a:pt x="1577090" y="294640"/>
                    <a:pt x="1540554" y="297180"/>
                  </a:cubicBezTo>
                  <a:cubicBezTo>
                    <a:pt x="1477447" y="302260"/>
                    <a:pt x="1414340" y="304800"/>
                    <a:pt x="1351233" y="309880"/>
                  </a:cubicBezTo>
                  <a:cubicBezTo>
                    <a:pt x="1304733" y="313690"/>
                    <a:pt x="1261555" y="320040"/>
                    <a:pt x="1218376" y="322580"/>
                  </a:cubicBezTo>
                  <a:cubicBezTo>
                    <a:pt x="1125376" y="330200"/>
                    <a:pt x="1032377" y="335280"/>
                    <a:pt x="939377" y="341630"/>
                  </a:cubicBezTo>
                  <a:cubicBezTo>
                    <a:pt x="899520" y="344170"/>
                    <a:pt x="859663" y="349250"/>
                    <a:pt x="819806" y="353060"/>
                  </a:cubicBezTo>
                  <a:cubicBezTo>
                    <a:pt x="756699" y="359410"/>
                    <a:pt x="690270" y="364490"/>
                    <a:pt x="627163" y="370840"/>
                  </a:cubicBezTo>
                  <a:cubicBezTo>
                    <a:pt x="610556" y="372110"/>
                    <a:pt x="593949" y="375920"/>
                    <a:pt x="574020" y="377190"/>
                  </a:cubicBezTo>
                  <a:cubicBezTo>
                    <a:pt x="554092" y="378460"/>
                    <a:pt x="534163" y="378460"/>
                    <a:pt x="514235" y="379730"/>
                  </a:cubicBezTo>
                  <a:cubicBezTo>
                    <a:pt x="474378" y="383540"/>
                    <a:pt x="434520" y="387350"/>
                    <a:pt x="397985" y="391160"/>
                  </a:cubicBezTo>
                  <a:cubicBezTo>
                    <a:pt x="318271" y="398780"/>
                    <a:pt x="278414" y="401320"/>
                    <a:pt x="241878" y="408940"/>
                  </a:cubicBezTo>
                  <a:cubicBezTo>
                    <a:pt x="208664" y="415290"/>
                    <a:pt x="162164" y="414020"/>
                    <a:pt x="148878" y="434340"/>
                  </a:cubicBezTo>
                  <a:cubicBezTo>
                    <a:pt x="142235" y="440690"/>
                    <a:pt x="125628" y="444500"/>
                    <a:pt x="155521" y="447040"/>
                  </a:cubicBezTo>
                  <a:cubicBezTo>
                    <a:pt x="158842" y="447040"/>
                    <a:pt x="165485" y="450850"/>
                    <a:pt x="162164" y="452120"/>
                  </a:cubicBezTo>
                  <a:cubicBezTo>
                    <a:pt x="155521" y="459740"/>
                    <a:pt x="148878" y="467360"/>
                    <a:pt x="142235" y="477520"/>
                  </a:cubicBezTo>
                  <a:cubicBezTo>
                    <a:pt x="142235" y="477520"/>
                    <a:pt x="148878" y="478790"/>
                    <a:pt x="155521" y="481330"/>
                  </a:cubicBezTo>
                  <a:cubicBezTo>
                    <a:pt x="135592" y="488950"/>
                    <a:pt x="135592" y="516890"/>
                    <a:pt x="148878" y="525780"/>
                  </a:cubicBezTo>
                  <a:cubicBezTo>
                    <a:pt x="155521" y="530860"/>
                    <a:pt x="158842" y="537210"/>
                    <a:pt x="162164" y="543560"/>
                  </a:cubicBezTo>
                  <a:cubicBezTo>
                    <a:pt x="122307" y="547370"/>
                    <a:pt x="168807" y="556260"/>
                    <a:pt x="155521" y="561340"/>
                  </a:cubicBezTo>
                  <a:cubicBezTo>
                    <a:pt x="162164" y="561340"/>
                    <a:pt x="168807" y="561340"/>
                    <a:pt x="178771" y="562610"/>
                  </a:cubicBezTo>
                  <a:cubicBezTo>
                    <a:pt x="172128" y="566420"/>
                    <a:pt x="165485" y="568960"/>
                    <a:pt x="162164" y="570230"/>
                  </a:cubicBezTo>
                  <a:cubicBezTo>
                    <a:pt x="168807" y="572770"/>
                    <a:pt x="178771" y="574040"/>
                    <a:pt x="185414" y="576580"/>
                  </a:cubicBezTo>
                  <a:cubicBezTo>
                    <a:pt x="148878" y="595630"/>
                    <a:pt x="148878" y="604520"/>
                    <a:pt x="192057" y="621030"/>
                  </a:cubicBezTo>
                  <a:cubicBezTo>
                    <a:pt x="195378" y="622300"/>
                    <a:pt x="202021" y="624840"/>
                    <a:pt x="202021" y="626110"/>
                  </a:cubicBezTo>
                  <a:cubicBezTo>
                    <a:pt x="192057" y="640080"/>
                    <a:pt x="195378" y="652780"/>
                    <a:pt x="218628" y="664210"/>
                  </a:cubicBezTo>
                  <a:cubicBezTo>
                    <a:pt x="218628" y="664210"/>
                    <a:pt x="215307" y="668020"/>
                    <a:pt x="208664" y="670560"/>
                  </a:cubicBezTo>
                  <a:cubicBezTo>
                    <a:pt x="218628" y="669290"/>
                    <a:pt x="225271" y="668020"/>
                    <a:pt x="231914" y="668020"/>
                  </a:cubicBezTo>
                  <a:lnTo>
                    <a:pt x="221949" y="690880"/>
                  </a:lnTo>
                  <a:lnTo>
                    <a:pt x="258485" y="690880"/>
                  </a:lnTo>
                  <a:cubicBezTo>
                    <a:pt x="268449" y="695960"/>
                    <a:pt x="278414" y="699770"/>
                    <a:pt x="278414" y="701040"/>
                  </a:cubicBezTo>
                  <a:cubicBezTo>
                    <a:pt x="288378" y="697230"/>
                    <a:pt x="295021" y="695960"/>
                    <a:pt x="298342" y="694690"/>
                  </a:cubicBezTo>
                  <a:cubicBezTo>
                    <a:pt x="314949" y="704850"/>
                    <a:pt x="328235" y="712470"/>
                    <a:pt x="338199" y="720090"/>
                  </a:cubicBezTo>
                  <a:cubicBezTo>
                    <a:pt x="334878" y="728980"/>
                    <a:pt x="328235" y="736600"/>
                    <a:pt x="324914" y="741680"/>
                  </a:cubicBezTo>
                  <a:cubicBezTo>
                    <a:pt x="308306" y="741680"/>
                    <a:pt x="291699" y="740410"/>
                    <a:pt x="281735" y="742950"/>
                  </a:cubicBezTo>
                  <a:cubicBezTo>
                    <a:pt x="271771" y="745490"/>
                    <a:pt x="271771" y="751840"/>
                    <a:pt x="265128" y="755650"/>
                  </a:cubicBezTo>
                  <a:cubicBezTo>
                    <a:pt x="265128" y="756920"/>
                    <a:pt x="288378" y="773430"/>
                    <a:pt x="285056" y="774700"/>
                  </a:cubicBezTo>
                  <a:cubicBezTo>
                    <a:pt x="281735" y="783590"/>
                    <a:pt x="275092" y="792480"/>
                    <a:pt x="271771" y="802640"/>
                  </a:cubicBezTo>
                  <a:cubicBezTo>
                    <a:pt x="285056" y="806450"/>
                    <a:pt x="301664" y="811530"/>
                    <a:pt x="314949" y="815340"/>
                  </a:cubicBezTo>
                  <a:cubicBezTo>
                    <a:pt x="291699" y="820420"/>
                    <a:pt x="275092" y="825500"/>
                    <a:pt x="258485" y="829310"/>
                  </a:cubicBezTo>
                  <a:cubicBezTo>
                    <a:pt x="265128" y="830580"/>
                    <a:pt x="268449" y="831850"/>
                    <a:pt x="275092" y="833120"/>
                  </a:cubicBezTo>
                  <a:cubicBezTo>
                    <a:pt x="278414" y="838200"/>
                    <a:pt x="285056" y="843280"/>
                    <a:pt x="285056" y="848360"/>
                  </a:cubicBezTo>
                  <a:cubicBezTo>
                    <a:pt x="285056" y="853440"/>
                    <a:pt x="275092" y="862330"/>
                    <a:pt x="281735" y="863600"/>
                  </a:cubicBezTo>
                  <a:cubicBezTo>
                    <a:pt x="311628" y="869950"/>
                    <a:pt x="295021" y="889000"/>
                    <a:pt x="334878" y="891540"/>
                  </a:cubicBezTo>
                  <a:cubicBezTo>
                    <a:pt x="338199" y="891540"/>
                    <a:pt x="338199" y="894080"/>
                    <a:pt x="344842" y="896620"/>
                  </a:cubicBezTo>
                  <a:cubicBezTo>
                    <a:pt x="334878" y="896620"/>
                    <a:pt x="328235" y="896620"/>
                    <a:pt x="314949" y="897890"/>
                  </a:cubicBezTo>
                  <a:cubicBezTo>
                    <a:pt x="351485" y="908050"/>
                    <a:pt x="341521" y="916940"/>
                    <a:pt x="328235" y="924560"/>
                  </a:cubicBezTo>
                  <a:cubicBezTo>
                    <a:pt x="314949" y="925830"/>
                    <a:pt x="304985" y="927100"/>
                    <a:pt x="295021" y="928370"/>
                  </a:cubicBezTo>
                  <a:cubicBezTo>
                    <a:pt x="298342" y="930910"/>
                    <a:pt x="298342" y="932180"/>
                    <a:pt x="301664" y="934720"/>
                  </a:cubicBezTo>
                  <a:cubicBezTo>
                    <a:pt x="304985" y="935990"/>
                    <a:pt x="321592" y="952500"/>
                    <a:pt x="321592" y="955040"/>
                  </a:cubicBezTo>
                  <a:cubicBezTo>
                    <a:pt x="314949" y="961390"/>
                    <a:pt x="311628" y="967740"/>
                    <a:pt x="308306" y="974090"/>
                  </a:cubicBezTo>
                  <a:cubicBezTo>
                    <a:pt x="328235" y="974090"/>
                    <a:pt x="344842" y="975360"/>
                    <a:pt x="351485" y="975360"/>
                  </a:cubicBezTo>
                  <a:cubicBezTo>
                    <a:pt x="344842" y="976630"/>
                    <a:pt x="334878" y="979170"/>
                    <a:pt x="328235" y="980440"/>
                  </a:cubicBezTo>
                  <a:cubicBezTo>
                    <a:pt x="331556" y="982980"/>
                    <a:pt x="334878" y="985520"/>
                    <a:pt x="341521" y="986790"/>
                  </a:cubicBezTo>
                  <a:cubicBezTo>
                    <a:pt x="368092" y="985520"/>
                    <a:pt x="394663" y="984250"/>
                    <a:pt x="424556" y="982980"/>
                  </a:cubicBezTo>
                  <a:cubicBezTo>
                    <a:pt x="421235" y="989330"/>
                    <a:pt x="417913" y="994410"/>
                    <a:pt x="411271" y="999490"/>
                  </a:cubicBezTo>
                  <a:cubicBezTo>
                    <a:pt x="427878" y="999490"/>
                    <a:pt x="447806" y="1000760"/>
                    <a:pt x="464413" y="1000760"/>
                  </a:cubicBezTo>
                  <a:lnTo>
                    <a:pt x="464413" y="1007110"/>
                  </a:lnTo>
                  <a:cubicBezTo>
                    <a:pt x="441163" y="1008380"/>
                    <a:pt x="417913" y="1010920"/>
                    <a:pt x="397985" y="1012190"/>
                  </a:cubicBezTo>
                  <a:cubicBezTo>
                    <a:pt x="481020" y="1027430"/>
                    <a:pt x="557413" y="1013460"/>
                    <a:pt x="647092" y="1008380"/>
                  </a:cubicBezTo>
                  <a:cubicBezTo>
                    <a:pt x="663699" y="1014730"/>
                    <a:pt x="680306" y="1009650"/>
                    <a:pt x="693592" y="999490"/>
                  </a:cubicBezTo>
                  <a:cubicBezTo>
                    <a:pt x="710199" y="1008380"/>
                    <a:pt x="723484" y="1005840"/>
                    <a:pt x="756699" y="988060"/>
                  </a:cubicBezTo>
                  <a:cubicBezTo>
                    <a:pt x="760020" y="988060"/>
                    <a:pt x="763341" y="989330"/>
                    <a:pt x="766663" y="989330"/>
                  </a:cubicBezTo>
                  <a:cubicBezTo>
                    <a:pt x="763341" y="994410"/>
                    <a:pt x="756699" y="998220"/>
                    <a:pt x="753377" y="1003300"/>
                  </a:cubicBezTo>
                  <a:cubicBezTo>
                    <a:pt x="773306" y="1000760"/>
                    <a:pt x="789913" y="999490"/>
                    <a:pt x="809841" y="996950"/>
                  </a:cubicBezTo>
                  <a:lnTo>
                    <a:pt x="879591" y="993140"/>
                  </a:lnTo>
                  <a:cubicBezTo>
                    <a:pt x="916127" y="990600"/>
                    <a:pt x="952662" y="989330"/>
                    <a:pt x="985877" y="986790"/>
                  </a:cubicBezTo>
                  <a:cubicBezTo>
                    <a:pt x="999162" y="985520"/>
                    <a:pt x="1012448" y="981710"/>
                    <a:pt x="1025734" y="980440"/>
                  </a:cubicBezTo>
                  <a:cubicBezTo>
                    <a:pt x="1039020" y="979170"/>
                    <a:pt x="1058948" y="975360"/>
                    <a:pt x="1065591" y="977900"/>
                  </a:cubicBezTo>
                  <a:cubicBezTo>
                    <a:pt x="1092162" y="986790"/>
                    <a:pt x="1115412" y="996950"/>
                    <a:pt x="1141984" y="1005840"/>
                  </a:cubicBezTo>
                  <a:cubicBezTo>
                    <a:pt x="1145305" y="1003300"/>
                    <a:pt x="1148626" y="999490"/>
                    <a:pt x="1148626" y="999490"/>
                  </a:cubicBezTo>
                  <a:cubicBezTo>
                    <a:pt x="1171876" y="1002030"/>
                    <a:pt x="1188484" y="1003300"/>
                    <a:pt x="1211733" y="1005840"/>
                  </a:cubicBezTo>
                  <a:cubicBezTo>
                    <a:pt x="1215055" y="1009650"/>
                    <a:pt x="1221698" y="1014730"/>
                    <a:pt x="1221698" y="1017270"/>
                  </a:cubicBezTo>
                  <a:cubicBezTo>
                    <a:pt x="1258233" y="1018540"/>
                    <a:pt x="1288126" y="1019810"/>
                    <a:pt x="1314698" y="1021080"/>
                  </a:cubicBezTo>
                  <a:cubicBezTo>
                    <a:pt x="1314698" y="1022350"/>
                    <a:pt x="1318019" y="1023620"/>
                    <a:pt x="1318019" y="1024890"/>
                  </a:cubicBezTo>
                  <a:lnTo>
                    <a:pt x="1258233" y="1032510"/>
                  </a:lnTo>
                  <a:cubicBezTo>
                    <a:pt x="1254912" y="1028700"/>
                    <a:pt x="1251591" y="1027430"/>
                    <a:pt x="1244948" y="1021080"/>
                  </a:cubicBezTo>
                  <a:cubicBezTo>
                    <a:pt x="1248269" y="1035050"/>
                    <a:pt x="1251591" y="1043940"/>
                    <a:pt x="1251591" y="1055370"/>
                  </a:cubicBezTo>
                  <a:cubicBezTo>
                    <a:pt x="1281483" y="1046480"/>
                    <a:pt x="1321340" y="1056640"/>
                    <a:pt x="1341269" y="1041400"/>
                  </a:cubicBezTo>
                  <a:cubicBezTo>
                    <a:pt x="1341269" y="1040130"/>
                    <a:pt x="1354555" y="1040130"/>
                    <a:pt x="1357876" y="1041400"/>
                  </a:cubicBezTo>
                  <a:cubicBezTo>
                    <a:pt x="1384448" y="1042670"/>
                    <a:pt x="1411019" y="1043940"/>
                    <a:pt x="1437590" y="1046480"/>
                  </a:cubicBezTo>
                  <a:cubicBezTo>
                    <a:pt x="1434269" y="1043940"/>
                    <a:pt x="1434269" y="1041400"/>
                    <a:pt x="1430947" y="1038860"/>
                  </a:cubicBezTo>
                  <a:cubicBezTo>
                    <a:pt x="1447554" y="1040130"/>
                    <a:pt x="1460840" y="1041400"/>
                    <a:pt x="1470805" y="1042670"/>
                  </a:cubicBezTo>
                  <a:cubicBezTo>
                    <a:pt x="1470805" y="1043940"/>
                    <a:pt x="1474126" y="1045210"/>
                    <a:pt x="1474126" y="1046480"/>
                  </a:cubicBezTo>
                  <a:cubicBezTo>
                    <a:pt x="1450876" y="1051560"/>
                    <a:pt x="1427626" y="1057910"/>
                    <a:pt x="1404376" y="1062990"/>
                  </a:cubicBezTo>
                  <a:cubicBezTo>
                    <a:pt x="1367840" y="1071880"/>
                    <a:pt x="1334626" y="1083310"/>
                    <a:pt x="1298090" y="1087120"/>
                  </a:cubicBezTo>
                  <a:cubicBezTo>
                    <a:pt x="1234984" y="1092200"/>
                    <a:pt x="1171876" y="1101090"/>
                    <a:pt x="1105448" y="1102360"/>
                  </a:cubicBezTo>
                  <a:lnTo>
                    <a:pt x="1088841" y="1102360"/>
                  </a:lnTo>
                  <a:cubicBezTo>
                    <a:pt x="1019091" y="1107440"/>
                    <a:pt x="952662" y="1112520"/>
                    <a:pt x="882913" y="1117600"/>
                  </a:cubicBezTo>
                  <a:cubicBezTo>
                    <a:pt x="872948" y="1118870"/>
                    <a:pt x="866306" y="1120140"/>
                    <a:pt x="856341" y="1120140"/>
                  </a:cubicBezTo>
                  <a:cubicBezTo>
                    <a:pt x="813163" y="1122680"/>
                    <a:pt x="769984" y="1123950"/>
                    <a:pt x="730127" y="1126490"/>
                  </a:cubicBezTo>
                  <a:cubicBezTo>
                    <a:pt x="686949" y="1130300"/>
                    <a:pt x="640449" y="1132840"/>
                    <a:pt x="597270" y="1139190"/>
                  </a:cubicBezTo>
                  <a:cubicBezTo>
                    <a:pt x="564056" y="1143000"/>
                    <a:pt x="520878" y="1141730"/>
                    <a:pt x="507592" y="1154430"/>
                  </a:cubicBezTo>
                  <a:cubicBezTo>
                    <a:pt x="494306" y="1154430"/>
                    <a:pt x="481020" y="1153160"/>
                    <a:pt x="474378" y="1154430"/>
                  </a:cubicBezTo>
                  <a:cubicBezTo>
                    <a:pt x="424556" y="1162050"/>
                    <a:pt x="374735" y="1169670"/>
                    <a:pt x="328235" y="1178560"/>
                  </a:cubicBezTo>
                  <a:cubicBezTo>
                    <a:pt x="311628" y="1183640"/>
                    <a:pt x="298342" y="1186180"/>
                    <a:pt x="291699" y="1191260"/>
                  </a:cubicBezTo>
                  <a:cubicBezTo>
                    <a:pt x="288378" y="1195070"/>
                    <a:pt x="298342" y="1201420"/>
                    <a:pt x="301664" y="1203960"/>
                  </a:cubicBezTo>
                  <a:cubicBezTo>
                    <a:pt x="295021" y="1205230"/>
                    <a:pt x="281735" y="1206500"/>
                    <a:pt x="281735" y="1207770"/>
                  </a:cubicBezTo>
                  <a:cubicBezTo>
                    <a:pt x="281735" y="1215390"/>
                    <a:pt x="281735" y="1223010"/>
                    <a:pt x="288378" y="1229360"/>
                  </a:cubicBezTo>
                  <a:cubicBezTo>
                    <a:pt x="298342" y="1238250"/>
                    <a:pt x="328235" y="1245870"/>
                    <a:pt x="295021" y="1257300"/>
                  </a:cubicBezTo>
                  <a:cubicBezTo>
                    <a:pt x="288378" y="1258570"/>
                    <a:pt x="295021" y="1264920"/>
                    <a:pt x="295021" y="1270000"/>
                  </a:cubicBezTo>
                  <a:cubicBezTo>
                    <a:pt x="304985" y="1268730"/>
                    <a:pt x="311628" y="1268730"/>
                    <a:pt x="321592" y="1268730"/>
                  </a:cubicBezTo>
                  <a:cubicBezTo>
                    <a:pt x="288378" y="1290320"/>
                    <a:pt x="288378" y="1297940"/>
                    <a:pt x="321592" y="1301750"/>
                  </a:cubicBezTo>
                  <a:cubicBezTo>
                    <a:pt x="321592" y="1309370"/>
                    <a:pt x="314949" y="1316990"/>
                    <a:pt x="321592" y="1322070"/>
                  </a:cubicBezTo>
                  <a:cubicBezTo>
                    <a:pt x="341521" y="1334770"/>
                    <a:pt x="368092" y="1347470"/>
                    <a:pt x="391342" y="1358900"/>
                  </a:cubicBezTo>
                  <a:cubicBezTo>
                    <a:pt x="388021" y="1360170"/>
                    <a:pt x="381378" y="1361440"/>
                    <a:pt x="378056" y="1361440"/>
                  </a:cubicBezTo>
                  <a:cubicBezTo>
                    <a:pt x="391342" y="1367790"/>
                    <a:pt x="404628" y="1374140"/>
                    <a:pt x="414592" y="1377950"/>
                  </a:cubicBezTo>
                  <a:cubicBezTo>
                    <a:pt x="401306" y="1385570"/>
                    <a:pt x="391342" y="1391920"/>
                    <a:pt x="378056" y="1398270"/>
                  </a:cubicBezTo>
                  <a:cubicBezTo>
                    <a:pt x="394663" y="1400810"/>
                    <a:pt x="404628" y="1402080"/>
                    <a:pt x="417913" y="1403350"/>
                  </a:cubicBezTo>
                  <a:cubicBezTo>
                    <a:pt x="394663" y="1405890"/>
                    <a:pt x="374735" y="1408430"/>
                    <a:pt x="344842" y="1413510"/>
                  </a:cubicBezTo>
                  <a:cubicBezTo>
                    <a:pt x="401306" y="1418590"/>
                    <a:pt x="404628" y="1433830"/>
                    <a:pt x="411271" y="1449070"/>
                  </a:cubicBezTo>
                  <a:cubicBezTo>
                    <a:pt x="411271" y="1450340"/>
                    <a:pt x="427878" y="1451610"/>
                    <a:pt x="437842" y="1452880"/>
                  </a:cubicBezTo>
                  <a:cubicBezTo>
                    <a:pt x="437842" y="1455420"/>
                    <a:pt x="431199" y="1459230"/>
                    <a:pt x="434521" y="1461770"/>
                  </a:cubicBezTo>
                  <a:cubicBezTo>
                    <a:pt x="447806" y="1468120"/>
                    <a:pt x="471056" y="1471930"/>
                    <a:pt x="474378" y="1479550"/>
                  </a:cubicBezTo>
                  <a:cubicBezTo>
                    <a:pt x="494306" y="1501140"/>
                    <a:pt x="530842" y="1497330"/>
                    <a:pt x="570699" y="1492250"/>
                  </a:cubicBezTo>
                  <a:lnTo>
                    <a:pt x="590627" y="1503680"/>
                  </a:lnTo>
                  <a:cubicBezTo>
                    <a:pt x="597270" y="1502410"/>
                    <a:pt x="603913" y="1499870"/>
                    <a:pt x="607234" y="1498600"/>
                  </a:cubicBezTo>
                  <a:cubicBezTo>
                    <a:pt x="610556" y="1506220"/>
                    <a:pt x="643770" y="1515110"/>
                    <a:pt x="653734" y="1510030"/>
                  </a:cubicBezTo>
                  <a:cubicBezTo>
                    <a:pt x="676984" y="1497330"/>
                    <a:pt x="703556" y="1504950"/>
                    <a:pt x="730127" y="1506220"/>
                  </a:cubicBezTo>
                  <a:cubicBezTo>
                    <a:pt x="743413" y="1507490"/>
                    <a:pt x="763341" y="1508760"/>
                    <a:pt x="769984" y="1506220"/>
                  </a:cubicBezTo>
                  <a:cubicBezTo>
                    <a:pt x="786591" y="1499870"/>
                    <a:pt x="836413" y="1506220"/>
                    <a:pt x="823127" y="1488440"/>
                  </a:cubicBezTo>
                  <a:cubicBezTo>
                    <a:pt x="819806" y="1484630"/>
                    <a:pt x="806520" y="1480820"/>
                    <a:pt x="793234" y="1477010"/>
                  </a:cubicBezTo>
                  <a:lnTo>
                    <a:pt x="889555" y="1477010"/>
                  </a:lnTo>
                  <a:cubicBezTo>
                    <a:pt x="892877" y="1480820"/>
                    <a:pt x="892877" y="1485900"/>
                    <a:pt x="896198" y="1489710"/>
                  </a:cubicBezTo>
                  <a:cubicBezTo>
                    <a:pt x="879591" y="1490980"/>
                    <a:pt x="862984" y="1492250"/>
                    <a:pt x="846377" y="1494790"/>
                  </a:cubicBezTo>
                  <a:cubicBezTo>
                    <a:pt x="846377" y="1496060"/>
                    <a:pt x="849698" y="1497330"/>
                    <a:pt x="849698" y="1499870"/>
                  </a:cubicBezTo>
                  <a:cubicBezTo>
                    <a:pt x="856341" y="1499870"/>
                    <a:pt x="866306" y="1498600"/>
                    <a:pt x="872948" y="1498600"/>
                  </a:cubicBezTo>
                  <a:cubicBezTo>
                    <a:pt x="899520" y="1502410"/>
                    <a:pt x="936055" y="1492250"/>
                    <a:pt x="959305" y="1504950"/>
                  </a:cubicBezTo>
                  <a:cubicBezTo>
                    <a:pt x="1002484" y="1527810"/>
                    <a:pt x="1078877" y="1534160"/>
                    <a:pt x="1148626" y="1521460"/>
                  </a:cubicBezTo>
                  <a:cubicBezTo>
                    <a:pt x="1155269" y="1520190"/>
                    <a:pt x="1168555" y="1524000"/>
                    <a:pt x="1178519" y="1525270"/>
                  </a:cubicBezTo>
                  <a:cubicBezTo>
                    <a:pt x="1181841" y="1525270"/>
                    <a:pt x="1181841" y="1525270"/>
                    <a:pt x="1185162" y="1526540"/>
                  </a:cubicBezTo>
                  <a:cubicBezTo>
                    <a:pt x="1188484" y="1524000"/>
                    <a:pt x="1188484" y="1521460"/>
                    <a:pt x="1188484" y="1522730"/>
                  </a:cubicBezTo>
                  <a:cubicBezTo>
                    <a:pt x="1211733" y="1522730"/>
                    <a:pt x="1234984" y="1525270"/>
                    <a:pt x="1258233" y="1524000"/>
                  </a:cubicBezTo>
                  <a:cubicBezTo>
                    <a:pt x="1294769" y="1522730"/>
                    <a:pt x="1331305" y="1517650"/>
                    <a:pt x="1367840" y="1516380"/>
                  </a:cubicBezTo>
                  <a:cubicBezTo>
                    <a:pt x="1424305" y="1513840"/>
                    <a:pt x="1480769" y="1513840"/>
                    <a:pt x="1537233" y="1508760"/>
                  </a:cubicBezTo>
                  <a:cubicBezTo>
                    <a:pt x="1560483" y="1506220"/>
                    <a:pt x="1577090" y="1507490"/>
                    <a:pt x="1593697" y="1510030"/>
                  </a:cubicBezTo>
                  <a:cubicBezTo>
                    <a:pt x="1490733" y="1526540"/>
                    <a:pt x="1387769" y="1543050"/>
                    <a:pt x="1284805" y="1558290"/>
                  </a:cubicBezTo>
                  <a:cubicBezTo>
                    <a:pt x="1284805" y="1559560"/>
                    <a:pt x="1288126" y="1560830"/>
                    <a:pt x="1288126" y="1562100"/>
                  </a:cubicBezTo>
                  <a:cubicBezTo>
                    <a:pt x="1294769" y="1562100"/>
                    <a:pt x="1301412" y="1563370"/>
                    <a:pt x="1314698" y="1564640"/>
                  </a:cubicBezTo>
                  <a:cubicBezTo>
                    <a:pt x="1291448" y="1568450"/>
                    <a:pt x="1281483" y="1569720"/>
                    <a:pt x="1264876" y="1572260"/>
                  </a:cubicBezTo>
                  <a:cubicBezTo>
                    <a:pt x="1294769" y="1579880"/>
                    <a:pt x="1254912" y="1588770"/>
                    <a:pt x="1271519" y="1598930"/>
                  </a:cubicBezTo>
                  <a:cubicBezTo>
                    <a:pt x="1284805" y="1609090"/>
                    <a:pt x="1274840" y="1624330"/>
                    <a:pt x="1334626" y="1620520"/>
                  </a:cubicBezTo>
                  <a:cubicBezTo>
                    <a:pt x="1274840" y="1631950"/>
                    <a:pt x="1271519" y="1648460"/>
                    <a:pt x="1311376" y="1666240"/>
                  </a:cubicBezTo>
                  <a:cubicBezTo>
                    <a:pt x="1318019" y="1668780"/>
                    <a:pt x="1321340" y="1673860"/>
                    <a:pt x="1318019" y="1676400"/>
                  </a:cubicBezTo>
                  <a:cubicBezTo>
                    <a:pt x="1311376" y="1685290"/>
                    <a:pt x="1301412" y="1692910"/>
                    <a:pt x="1294769" y="1699260"/>
                  </a:cubicBezTo>
                  <a:cubicBezTo>
                    <a:pt x="1271519" y="1699260"/>
                    <a:pt x="1258233" y="1697990"/>
                    <a:pt x="1244948" y="1697990"/>
                  </a:cubicBezTo>
                  <a:cubicBezTo>
                    <a:pt x="1211733" y="1699260"/>
                    <a:pt x="1178519" y="1701800"/>
                    <a:pt x="1145305" y="1704340"/>
                  </a:cubicBezTo>
                  <a:cubicBezTo>
                    <a:pt x="1039020" y="1711960"/>
                    <a:pt x="929412" y="1719580"/>
                    <a:pt x="823127" y="1727200"/>
                  </a:cubicBezTo>
                  <a:cubicBezTo>
                    <a:pt x="733449" y="1733550"/>
                    <a:pt x="647092" y="1746250"/>
                    <a:pt x="557413" y="1748790"/>
                  </a:cubicBezTo>
                  <a:cubicBezTo>
                    <a:pt x="494306" y="1750060"/>
                    <a:pt x="437842" y="1762760"/>
                    <a:pt x="378056" y="1764030"/>
                  </a:cubicBezTo>
                  <a:cubicBezTo>
                    <a:pt x="338199" y="1765300"/>
                    <a:pt x="298342" y="1771650"/>
                    <a:pt x="261807" y="1778000"/>
                  </a:cubicBezTo>
                  <a:cubicBezTo>
                    <a:pt x="241878" y="1780540"/>
                    <a:pt x="225271" y="1786890"/>
                    <a:pt x="208664" y="1790700"/>
                  </a:cubicBezTo>
                  <a:cubicBezTo>
                    <a:pt x="205342" y="1790700"/>
                    <a:pt x="195378" y="1789430"/>
                    <a:pt x="192057" y="1790700"/>
                  </a:cubicBezTo>
                  <a:cubicBezTo>
                    <a:pt x="165485" y="1795780"/>
                    <a:pt x="142235" y="1800860"/>
                    <a:pt x="115664" y="1804670"/>
                  </a:cubicBezTo>
                  <a:cubicBezTo>
                    <a:pt x="95735" y="1808480"/>
                    <a:pt x="79128" y="1812290"/>
                    <a:pt x="59200" y="1816100"/>
                  </a:cubicBezTo>
                  <a:cubicBezTo>
                    <a:pt x="59200" y="1817370"/>
                    <a:pt x="62521" y="1818640"/>
                    <a:pt x="62521" y="1819910"/>
                  </a:cubicBezTo>
                  <a:cubicBezTo>
                    <a:pt x="55878" y="1819910"/>
                    <a:pt x="45914" y="1818640"/>
                    <a:pt x="35950" y="1817370"/>
                  </a:cubicBezTo>
                  <a:cubicBezTo>
                    <a:pt x="39271" y="1824990"/>
                    <a:pt x="42593" y="1830070"/>
                    <a:pt x="45914" y="1836420"/>
                  </a:cubicBezTo>
                  <a:cubicBezTo>
                    <a:pt x="42593" y="1836420"/>
                    <a:pt x="42593" y="1836420"/>
                    <a:pt x="39271" y="1837690"/>
                  </a:cubicBezTo>
                  <a:cubicBezTo>
                    <a:pt x="35950" y="1835150"/>
                    <a:pt x="32628" y="1832610"/>
                    <a:pt x="29307" y="1831340"/>
                  </a:cubicBezTo>
                  <a:cubicBezTo>
                    <a:pt x="7620" y="1844040"/>
                    <a:pt x="0" y="1855470"/>
                    <a:pt x="25985" y="1863090"/>
                  </a:cubicBezTo>
                  <a:cubicBezTo>
                    <a:pt x="22664" y="1869440"/>
                    <a:pt x="22664" y="1874520"/>
                    <a:pt x="22664" y="1878330"/>
                  </a:cubicBezTo>
                  <a:lnTo>
                    <a:pt x="32628" y="1905000"/>
                  </a:lnTo>
                  <a:cubicBezTo>
                    <a:pt x="35950" y="1916430"/>
                    <a:pt x="29307" y="1927860"/>
                    <a:pt x="65843" y="1931670"/>
                  </a:cubicBezTo>
                  <a:cubicBezTo>
                    <a:pt x="55878" y="1938020"/>
                    <a:pt x="55878" y="1967230"/>
                    <a:pt x="69164" y="1968500"/>
                  </a:cubicBezTo>
                  <a:cubicBezTo>
                    <a:pt x="92414" y="1972310"/>
                    <a:pt x="99057" y="1983740"/>
                    <a:pt x="118985" y="1988820"/>
                  </a:cubicBezTo>
                  <a:cubicBezTo>
                    <a:pt x="122307" y="1990090"/>
                    <a:pt x="125628" y="1992630"/>
                    <a:pt x="125628" y="1992630"/>
                  </a:cubicBezTo>
                  <a:cubicBezTo>
                    <a:pt x="99057" y="2004060"/>
                    <a:pt x="138914" y="1998980"/>
                    <a:pt x="145557" y="2004060"/>
                  </a:cubicBezTo>
                  <a:cubicBezTo>
                    <a:pt x="138914" y="2010410"/>
                    <a:pt x="125628" y="2016760"/>
                    <a:pt x="122307" y="2024380"/>
                  </a:cubicBezTo>
                  <a:cubicBezTo>
                    <a:pt x="118985" y="2032000"/>
                    <a:pt x="122307" y="2038350"/>
                    <a:pt x="152200" y="2034540"/>
                  </a:cubicBezTo>
                  <a:cubicBezTo>
                    <a:pt x="148878" y="2045970"/>
                    <a:pt x="145557" y="2056130"/>
                    <a:pt x="142235" y="2067560"/>
                  </a:cubicBezTo>
                  <a:cubicBezTo>
                    <a:pt x="145557" y="2067560"/>
                    <a:pt x="148878" y="2066290"/>
                    <a:pt x="148878" y="2066290"/>
                  </a:cubicBezTo>
                  <a:cubicBezTo>
                    <a:pt x="158842" y="2075180"/>
                    <a:pt x="165485" y="2082800"/>
                    <a:pt x="175450" y="2090420"/>
                  </a:cubicBezTo>
                  <a:cubicBezTo>
                    <a:pt x="192057" y="2090420"/>
                    <a:pt x="208664" y="2091690"/>
                    <a:pt x="228592" y="2092960"/>
                  </a:cubicBezTo>
                  <a:lnTo>
                    <a:pt x="228592" y="2096770"/>
                  </a:lnTo>
                  <a:cubicBezTo>
                    <a:pt x="218628" y="2098040"/>
                    <a:pt x="208664" y="2099310"/>
                    <a:pt x="198699" y="2100580"/>
                  </a:cubicBezTo>
                  <a:cubicBezTo>
                    <a:pt x="202021" y="2101850"/>
                    <a:pt x="208664" y="2101850"/>
                    <a:pt x="208664" y="2101850"/>
                  </a:cubicBezTo>
                  <a:cubicBezTo>
                    <a:pt x="211985" y="2120900"/>
                    <a:pt x="255164" y="2118360"/>
                    <a:pt x="285056" y="2123440"/>
                  </a:cubicBezTo>
                  <a:cubicBezTo>
                    <a:pt x="298342" y="2125980"/>
                    <a:pt x="314949" y="2127250"/>
                    <a:pt x="324914" y="2125980"/>
                  </a:cubicBezTo>
                  <a:cubicBezTo>
                    <a:pt x="344842" y="2122170"/>
                    <a:pt x="358128" y="2123440"/>
                    <a:pt x="358128" y="2131060"/>
                  </a:cubicBezTo>
                  <a:cubicBezTo>
                    <a:pt x="358128" y="2134870"/>
                    <a:pt x="351485" y="2139950"/>
                    <a:pt x="348164" y="2142490"/>
                  </a:cubicBezTo>
                  <a:cubicBezTo>
                    <a:pt x="371413" y="2142490"/>
                    <a:pt x="407949" y="2146300"/>
                    <a:pt x="427878" y="2141220"/>
                  </a:cubicBezTo>
                  <a:cubicBezTo>
                    <a:pt x="474378" y="2129790"/>
                    <a:pt x="517556" y="2139950"/>
                    <a:pt x="560735" y="2136140"/>
                  </a:cubicBezTo>
                  <a:cubicBezTo>
                    <a:pt x="583985" y="2133600"/>
                    <a:pt x="603913" y="2133600"/>
                    <a:pt x="637127" y="2131060"/>
                  </a:cubicBezTo>
                  <a:cubicBezTo>
                    <a:pt x="653734" y="2136140"/>
                    <a:pt x="670342" y="2134870"/>
                    <a:pt x="673663" y="2128520"/>
                  </a:cubicBezTo>
                  <a:cubicBezTo>
                    <a:pt x="700234" y="2128520"/>
                    <a:pt x="723484" y="2128520"/>
                    <a:pt x="746734" y="2127250"/>
                  </a:cubicBezTo>
                  <a:cubicBezTo>
                    <a:pt x="783270" y="2124710"/>
                    <a:pt x="816484" y="2120900"/>
                    <a:pt x="853020" y="2119630"/>
                  </a:cubicBezTo>
                  <a:cubicBezTo>
                    <a:pt x="876270" y="2118360"/>
                    <a:pt x="902841" y="2120900"/>
                    <a:pt x="929413" y="2119630"/>
                  </a:cubicBezTo>
                  <a:cubicBezTo>
                    <a:pt x="942698" y="2118360"/>
                    <a:pt x="952662" y="2110740"/>
                    <a:pt x="965948" y="2106930"/>
                  </a:cubicBezTo>
                  <a:cubicBezTo>
                    <a:pt x="979234" y="2119630"/>
                    <a:pt x="1005805" y="2120900"/>
                    <a:pt x="1048984" y="2112010"/>
                  </a:cubicBezTo>
                  <a:cubicBezTo>
                    <a:pt x="1032377" y="2106930"/>
                    <a:pt x="1012448" y="2103120"/>
                    <a:pt x="995841" y="2099310"/>
                  </a:cubicBezTo>
                  <a:cubicBezTo>
                    <a:pt x="1012448" y="2096770"/>
                    <a:pt x="1025734" y="2092960"/>
                    <a:pt x="1039020" y="2091690"/>
                  </a:cubicBezTo>
                  <a:cubicBezTo>
                    <a:pt x="1052305" y="2091690"/>
                    <a:pt x="1062269" y="2092960"/>
                    <a:pt x="1072234" y="2092960"/>
                  </a:cubicBezTo>
                  <a:cubicBezTo>
                    <a:pt x="1082198" y="2092960"/>
                    <a:pt x="1092162" y="2092960"/>
                    <a:pt x="1102127" y="2091690"/>
                  </a:cubicBezTo>
                  <a:cubicBezTo>
                    <a:pt x="1112091" y="2090420"/>
                    <a:pt x="1118734" y="2089150"/>
                    <a:pt x="1125376" y="2086610"/>
                  </a:cubicBezTo>
                  <a:cubicBezTo>
                    <a:pt x="1125376" y="2090420"/>
                    <a:pt x="1128698" y="2095500"/>
                    <a:pt x="1128698" y="2099310"/>
                  </a:cubicBezTo>
                  <a:cubicBezTo>
                    <a:pt x="1128698" y="2103120"/>
                    <a:pt x="1122055" y="2106930"/>
                    <a:pt x="1118734" y="2110740"/>
                  </a:cubicBezTo>
                  <a:cubicBezTo>
                    <a:pt x="1128698" y="2110740"/>
                    <a:pt x="1138662" y="2110740"/>
                    <a:pt x="1151948" y="2109470"/>
                  </a:cubicBezTo>
                  <a:cubicBezTo>
                    <a:pt x="1165234" y="2117090"/>
                    <a:pt x="1128698" y="2133600"/>
                    <a:pt x="1178519" y="2134870"/>
                  </a:cubicBezTo>
                  <a:cubicBezTo>
                    <a:pt x="1175198" y="2139950"/>
                    <a:pt x="1171876" y="2143760"/>
                    <a:pt x="1168555" y="2148840"/>
                  </a:cubicBezTo>
                  <a:cubicBezTo>
                    <a:pt x="1188484" y="2148840"/>
                    <a:pt x="1208412" y="2150110"/>
                    <a:pt x="1238305" y="2151380"/>
                  </a:cubicBezTo>
                  <a:cubicBezTo>
                    <a:pt x="1225019" y="2157730"/>
                    <a:pt x="1215055" y="2162810"/>
                    <a:pt x="1201769" y="2167890"/>
                  </a:cubicBezTo>
                  <a:cubicBezTo>
                    <a:pt x="1211733" y="2166620"/>
                    <a:pt x="1221698" y="2166620"/>
                    <a:pt x="1241626" y="2165350"/>
                  </a:cubicBezTo>
                  <a:cubicBezTo>
                    <a:pt x="1198448" y="2180590"/>
                    <a:pt x="1244948" y="2181860"/>
                    <a:pt x="1261555" y="2190750"/>
                  </a:cubicBezTo>
                  <a:cubicBezTo>
                    <a:pt x="1271519" y="2180590"/>
                    <a:pt x="1278162" y="2174240"/>
                    <a:pt x="1281483" y="2169160"/>
                  </a:cubicBezTo>
                  <a:cubicBezTo>
                    <a:pt x="1298090" y="2175510"/>
                    <a:pt x="1318019" y="2183130"/>
                    <a:pt x="1337948" y="2192020"/>
                  </a:cubicBezTo>
                  <a:cubicBezTo>
                    <a:pt x="1341269" y="2192020"/>
                    <a:pt x="1347912" y="2189480"/>
                    <a:pt x="1351233" y="2190750"/>
                  </a:cubicBezTo>
                  <a:cubicBezTo>
                    <a:pt x="1387769" y="2197100"/>
                    <a:pt x="1404376" y="2190750"/>
                    <a:pt x="1417662" y="2178050"/>
                  </a:cubicBezTo>
                  <a:cubicBezTo>
                    <a:pt x="1420983" y="2175510"/>
                    <a:pt x="1437590" y="2174240"/>
                    <a:pt x="1440912" y="2172970"/>
                  </a:cubicBezTo>
                  <a:cubicBezTo>
                    <a:pt x="1434269" y="2180590"/>
                    <a:pt x="1424305" y="2188210"/>
                    <a:pt x="1414340" y="2197100"/>
                  </a:cubicBezTo>
                  <a:cubicBezTo>
                    <a:pt x="1374483" y="2199640"/>
                    <a:pt x="1327983" y="2203450"/>
                    <a:pt x="1281483" y="2207260"/>
                  </a:cubicBezTo>
                  <a:cubicBezTo>
                    <a:pt x="1238305" y="2211070"/>
                    <a:pt x="1195126" y="2217420"/>
                    <a:pt x="1148626" y="2219960"/>
                  </a:cubicBezTo>
                  <a:cubicBezTo>
                    <a:pt x="1085519" y="2223770"/>
                    <a:pt x="1022412" y="2226310"/>
                    <a:pt x="955984" y="2230120"/>
                  </a:cubicBezTo>
                  <a:cubicBezTo>
                    <a:pt x="879591" y="2235200"/>
                    <a:pt x="803198" y="2240280"/>
                    <a:pt x="726806" y="2246630"/>
                  </a:cubicBezTo>
                  <a:cubicBezTo>
                    <a:pt x="663699" y="2251710"/>
                    <a:pt x="603913" y="2259330"/>
                    <a:pt x="540806" y="2264410"/>
                  </a:cubicBezTo>
                  <a:cubicBezTo>
                    <a:pt x="497628" y="2268220"/>
                    <a:pt x="454449" y="2269490"/>
                    <a:pt x="414592" y="2275840"/>
                  </a:cubicBezTo>
                  <a:cubicBezTo>
                    <a:pt x="374735" y="2282190"/>
                    <a:pt x="318271" y="2280920"/>
                    <a:pt x="304985" y="2302510"/>
                  </a:cubicBezTo>
                  <a:cubicBezTo>
                    <a:pt x="281735" y="2297430"/>
                    <a:pt x="265128" y="2299970"/>
                    <a:pt x="261807" y="2308860"/>
                  </a:cubicBezTo>
                  <a:cubicBezTo>
                    <a:pt x="261807" y="2311400"/>
                    <a:pt x="258485" y="2313940"/>
                    <a:pt x="251842" y="2313940"/>
                  </a:cubicBezTo>
                  <a:cubicBezTo>
                    <a:pt x="215307" y="2317750"/>
                    <a:pt x="225271" y="2325370"/>
                    <a:pt x="241878" y="2332990"/>
                  </a:cubicBezTo>
                  <a:cubicBezTo>
                    <a:pt x="261807" y="2341880"/>
                    <a:pt x="261807" y="2350770"/>
                    <a:pt x="258485" y="2360930"/>
                  </a:cubicBezTo>
                  <a:cubicBezTo>
                    <a:pt x="251842" y="2374900"/>
                    <a:pt x="245199" y="2390140"/>
                    <a:pt x="238557" y="2404110"/>
                  </a:cubicBezTo>
                  <a:cubicBezTo>
                    <a:pt x="238557" y="2407920"/>
                    <a:pt x="248521" y="2411730"/>
                    <a:pt x="255164" y="2415540"/>
                  </a:cubicBezTo>
                  <a:lnTo>
                    <a:pt x="265128" y="2423160"/>
                  </a:lnTo>
                  <a:lnTo>
                    <a:pt x="265128" y="2444750"/>
                  </a:lnTo>
                  <a:cubicBezTo>
                    <a:pt x="278414" y="2444750"/>
                    <a:pt x="295021" y="2443480"/>
                    <a:pt x="311628" y="2443480"/>
                  </a:cubicBezTo>
                  <a:cubicBezTo>
                    <a:pt x="311628" y="2443480"/>
                    <a:pt x="311628" y="2444750"/>
                    <a:pt x="314949" y="2444750"/>
                  </a:cubicBezTo>
                  <a:cubicBezTo>
                    <a:pt x="304985" y="2446020"/>
                    <a:pt x="298342" y="2447290"/>
                    <a:pt x="288378" y="2449830"/>
                  </a:cubicBezTo>
                  <a:cubicBezTo>
                    <a:pt x="308306" y="2458720"/>
                    <a:pt x="271771" y="2481580"/>
                    <a:pt x="351485" y="2476500"/>
                  </a:cubicBezTo>
                  <a:cubicBezTo>
                    <a:pt x="328235" y="2484120"/>
                    <a:pt x="314949" y="2489200"/>
                    <a:pt x="304985" y="2491740"/>
                  </a:cubicBezTo>
                  <a:cubicBezTo>
                    <a:pt x="311628" y="2498090"/>
                    <a:pt x="318271" y="2501900"/>
                    <a:pt x="321592" y="2505710"/>
                  </a:cubicBezTo>
                  <a:cubicBezTo>
                    <a:pt x="308306" y="2509520"/>
                    <a:pt x="298342" y="2513330"/>
                    <a:pt x="288378" y="2515870"/>
                  </a:cubicBezTo>
                  <a:cubicBezTo>
                    <a:pt x="301664" y="2520950"/>
                    <a:pt x="314949" y="2524760"/>
                    <a:pt x="321592" y="2528570"/>
                  </a:cubicBezTo>
                  <a:cubicBezTo>
                    <a:pt x="334878" y="2523490"/>
                    <a:pt x="348164" y="2518410"/>
                    <a:pt x="361449" y="2518410"/>
                  </a:cubicBezTo>
                  <a:cubicBezTo>
                    <a:pt x="374735" y="2518410"/>
                    <a:pt x="391342" y="2527300"/>
                    <a:pt x="407949" y="2532380"/>
                  </a:cubicBezTo>
                  <a:cubicBezTo>
                    <a:pt x="407949" y="2533650"/>
                    <a:pt x="397985" y="2534920"/>
                    <a:pt x="394663" y="2534920"/>
                  </a:cubicBezTo>
                  <a:cubicBezTo>
                    <a:pt x="371413" y="2524760"/>
                    <a:pt x="348164" y="2523490"/>
                    <a:pt x="324914" y="2534920"/>
                  </a:cubicBezTo>
                  <a:cubicBezTo>
                    <a:pt x="324914" y="2534920"/>
                    <a:pt x="321592" y="2534920"/>
                    <a:pt x="321592" y="2533650"/>
                  </a:cubicBezTo>
                  <a:cubicBezTo>
                    <a:pt x="321592" y="2532380"/>
                    <a:pt x="321592" y="2532380"/>
                    <a:pt x="318271" y="2531110"/>
                  </a:cubicBezTo>
                  <a:cubicBezTo>
                    <a:pt x="304985" y="2536190"/>
                    <a:pt x="308306" y="2540000"/>
                    <a:pt x="324914" y="2543810"/>
                  </a:cubicBezTo>
                  <a:cubicBezTo>
                    <a:pt x="348164" y="2548890"/>
                    <a:pt x="344842" y="2552700"/>
                    <a:pt x="331556" y="2559050"/>
                  </a:cubicBezTo>
                  <a:cubicBezTo>
                    <a:pt x="338199" y="2560320"/>
                    <a:pt x="348164" y="2562860"/>
                    <a:pt x="348164" y="2564130"/>
                  </a:cubicBezTo>
                  <a:cubicBezTo>
                    <a:pt x="348164" y="2570480"/>
                    <a:pt x="381378" y="2574290"/>
                    <a:pt x="354806" y="2581910"/>
                  </a:cubicBezTo>
                  <a:cubicBezTo>
                    <a:pt x="368092" y="2588260"/>
                    <a:pt x="374735" y="2594610"/>
                    <a:pt x="404628" y="2597150"/>
                  </a:cubicBezTo>
                  <a:cubicBezTo>
                    <a:pt x="431199" y="2599690"/>
                    <a:pt x="437842" y="2594610"/>
                    <a:pt x="454449" y="2593340"/>
                  </a:cubicBezTo>
                  <a:cubicBezTo>
                    <a:pt x="471056" y="2592070"/>
                    <a:pt x="490985" y="2595880"/>
                    <a:pt x="507592" y="2597150"/>
                  </a:cubicBezTo>
                  <a:cubicBezTo>
                    <a:pt x="514235" y="2597150"/>
                    <a:pt x="520878" y="2593340"/>
                    <a:pt x="520878" y="2592070"/>
                  </a:cubicBezTo>
                  <a:cubicBezTo>
                    <a:pt x="544127" y="2593340"/>
                    <a:pt x="567377" y="2595880"/>
                    <a:pt x="587306" y="2594610"/>
                  </a:cubicBezTo>
                  <a:cubicBezTo>
                    <a:pt x="617199" y="2593340"/>
                    <a:pt x="633806" y="2597150"/>
                    <a:pt x="637127" y="2607310"/>
                  </a:cubicBezTo>
                  <a:cubicBezTo>
                    <a:pt x="640449" y="2618740"/>
                    <a:pt x="657056" y="2620010"/>
                    <a:pt x="680306" y="2618740"/>
                  </a:cubicBezTo>
                  <a:cubicBezTo>
                    <a:pt x="700234" y="2617470"/>
                    <a:pt x="716841" y="2614930"/>
                    <a:pt x="736770" y="2613660"/>
                  </a:cubicBezTo>
                  <a:cubicBezTo>
                    <a:pt x="726806" y="2609850"/>
                    <a:pt x="713520" y="2606040"/>
                    <a:pt x="696913" y="2600960"/>
                  </a:cubicBezTo>
                  <a:cubicBezTo>
                    <a:pt x="713520" y="2599690"/>
                    <a:pt x="730127" y="2597150"/>
                    <a:pt x="743413" y="2597150"/>
                  </a:cubicBezTo>
                  <a:cubicBezTo>
                    <a:pt x="769984" y="2595880"/>
                    <a:pt x="793234" y="2594610"/>
                    <a:pt x="819806" y="2594610"/>
                  </a:cubicBezTo>
                  <a:cubicBezTo>
                    <a:pt x="829770" y="2594610"/>
                    <a:pt x="839734" y="2597150"/>
                    <a:pt x="849698" y="2600960"/>
                  </a:cubicBezTo>
                  <a:cubicBezTo>
                    <a:pt x="806520" y="2600960"/>
                    <a:pt x="766663" y="2600960"/>
                    <a:pt x="736770" y="2613660"/>
                  </a:cubicBezTo>
                  <a:cubicBezTo>
                    <a:pt x="746734" y="2614930"/>
                    <a:pt x="760020" y="2616200"/>
                    <a:pt x="769984" y="2616200"/>
                  </a:cubicBezTo>
                  <a:cubicBezTo>
                    <a:pt x="826448" y="2614930"/>
                    <a:pt x="886234" y="2613660"/>
                    <a:pt x="942698" y="2612390"/>
                  </a:cubicBezTo>
                  <a:cubicBezTo>
                    <a:pt x="999162" y="2611120"/>
                    <a:pt x="1052305" y="2608580"/>
                    <a:pt x="1112091" y="2607310"/>
                  </a:cubicBezTo>
                  <a:cubicBezTo>
                    <a:pt x="1128698" y="2633980"/>
                    <a:pt x="1145305" y="2659380"/>
                    <a:pt x="1158591" y="2684780"/>
                  </a:cubicBezTo>
                  <a:cubicBezTo>
                    <a:pt x="1151948" y="2686050"/>
                    <a:pt x="1145305" y="2687320"/>
                    <a:pt x="1138662" y="2687320"/>
                  </a:cubicBezTo>
                  <a:cubicBezTo>
                    <a:pt x="1148626" y="2692400"/>
                    <a:pt x="1161912" y="2697480"/>
                    <a:pt x="1165234" y="2702560"/>
                  </a:cubicBezTo>
                  <a:cubicBezTo>
                    <a:pt x="1168555" y="2710180"/>
                    <a:pt x="1165234" y="2717800"/>
                    <a:pt x="1165234" y="2722880"/>
                  </a:cubicBezTo>
                  <a:cubicBezTo>
                    <a:pt x="1188484" y="2725420"/>
                    <a:pt x="1201769" y="2726690"/>
                    <a:pt x="1218376" y="2727960"/>
                  </a:cubicBezTo>
                  <a:cubicBezTo>
                    <a:pt x="1215055" y="2727960"/>
                    <a:pt x="1211733" y="2729230"/>
                    <a:pt x="1205091" y="2729230"/>
                  </a:cubicBezTo>
                  <a:cubicBezTo>
                    <a:pt x="1208412" y="2738120"/>
                    <a:pt x="1215055" y="2748280"/>
                    <a:pt x="1218376" y="2760980"/>
                  </a:cubicBezTo>
                  <a:lnTo>
                    <a:pt x="1271519" y="2760980"/>
                  </a:lnTo>
                  <a:cubicBezTo>
                    <a:pt x="1281483" y="2760980"/>
                    <a:pt x="1291448" y="2763520"/>
                    <a:pt x="1294769" y="2764790"/>
                  </a:cubicBezTo>
                  <a:cubicBezTo>
                    <a:pt x="1308055" y="2780030"/>
                    <a:pt x="1337948" y="2785110"/>
                    <a:pt x="1377805" y="2781300"/>
                  </a:cubicBezTo>
                  <a:cubicBezTo>
                    <a:pt x="1394412" y="2780030"/>
                    <a:pt x="1414340" y="2780030"/>
                    <a:pt x="1430947" y="2780030"/>
                  </a:cubicBezTo>
                  <a:lnTo>
                    <a:pt x="1470805" y="2780030"/>
                  </a:lnTo>
                  <a:cubicBezTo>
                    <a:pt x="1484090" y="2780030"/>
                    <a:pt x="1497376" y="2778760"/>
                    <a:pt x="1510662" y="2777490"/>
                  </a:cubicBezTo>
                  <a:cubicBezTo>
                    <a:pt x="1513983" y="2773680"/>
                    <a:pt x="1513983" y="2769870"/>
                    <a:pt x="1517304" y="2764790"/>
                  </a:cubicBezTo>
                  <a:cubicBezTo>
                    <a:pt x="1527269" y="2764790"/>
                    <a:pt x="1533911" y="2763520"/>
                    <a:pt x="1543876" y="2763520"/>
                  </a:cubicBezTo>
                  <a:cubicBezTo>
                    <a:pt x="1606983" y="2760980"/>
                    <a:pt x="1673411" y="2757170"/>
                    <a:pt x="1739840" y="2754630"/>
                  </a:cubicBezTo>
                  <a:cubicBezTo>
                    <a:pt x="1739840" y="2754630"/>
                    <a:pt x="1743161" y="2757170"/>
                    <a:pt x="1746483" y="2760980"/>
                  </a:cubicBezTo>
                  <a:cubicBezTo>
                    <a:pt x="1736518" y="2762250"/>
                    <a:pt x="1729875" y="2763520"/>
                    <a:pt x="1723233" y="2764790"/>
                  </a:cubicBezTo>
                  <a:cubicBezTo>
                    <a:pt x="1749804" y="2774950"/>
                    <a:pt x="1786340" y="2776220"/>
                    <a:pt x="1809590" y="2768600"/>
                  </a:cubicBezTo>
                  <a:cubicBezTo>
                    <a:pt x="1796304" y="2764790"/>
                    <a:pt x="1786340" y="2762250"/>
                    <a:pt x="1769732" y="2758440"/>
                  </a:cubicBezTo>
                  <a:lnTo>
                    <a:pt x="1779697" y="2754630"/>
                  </a:lnTo>
                  <a:lnTo>
                    <a:pt x="1806268" y="2754630"/>
                  </a:lnTo>
                  <a:lnTo>
                    <a:pt x="1806268" y="2753360"/>
                  </a:lnTo>
                  <a:cubicBezTo>
                    <a:pt x="1819554" y="2754630"/>
                    <a:pt x="1829518" y="2757170"/>
                    <a:pt x="1842804" y="2753360"/>
                  </a:cubicBezTo>
                  <a:lnTo>
                    <a:pt x="1856089" y="2753360"/>
                  </a:lnTo>
                  <a:lnTo>
                    <a:pt x="1972339" y="2755900"/>
                  </a:lnTo>
                  <a:cubicBezTo>
                    <a:pt x="1985625" y="2755900"/>
                    <a:pt x="1992268" y="2754630"/>
                    <a:pt x="1998911" y="2752090"/>
                  </a:cubicBezTo>
                  <a:cubicBezTo>
                    <a:pt x="2015518" y="2762250"/>
                    <a:pt x="2028803" y="2771140"/>
                    <a:pt x="2045411" y="2782570"/>
                  </a:cubicBezTo>
                  <a:cubicBezTo>
                    <a:pt x="2042089" y="2782570"/>
                    <a:pt x="2035446" y="2783840"/>
                    <a:pt x="2028803" y="2783840"/>
                  </a:cubicBezTo>
                  <a:cubicBezTo>
                    <a:pt x="2071982" y="2810510"/>
                    <a:pt x="2098553" y="2838450"/>
                    <a:pt x="2058696" y="2868930"/>
                  </a:cubicBezTo>
                  <a:cubicBezTo>
                    <a:pt x="2062018" y="2879090"/>
                    <a:pt x="2068661" y="2889250"/>
                    <a:pt x="2071982" y="2901950"/>
                  </a:cubicBezTo>
                  <a:lnTo>
                    <a:pt x="2105196" y="2901950"/>
                  </a:lnTo>
                  <a:cubicBezTo>
                    <a:pt x="2098553" y="2908300"/>
                    <a:pt x="2091910" y="2912110"/>
                    <a:pt x="2088589" y="2915920"/>
                  </a:cubicBezTo>
                  <a:cubicBezTo>
                    <a:pt x="2088589" y="2922270"/>
                    <a:pt x="2125125" y="2924810"/>
                    <a:pt x="2098553" y="2933700"/>
                  </a:cubicBezTo>
                  <a:lnTo>
                    <a:pt x="2105196" y="2938780"/>
                  </a:lnTo>
                  <a:cubicBezTo>
                    <a:pt x="2138410" y="2955290"/>
                    <a:pt x="2174946" y="2970530"/>
                    <a:pt x="2211482" y="2989580"/>
                  </a:cubicBezTo>
                  <a:cubicBezTo>
                    <a:pt x="2184910" y="2994660"/>
                    <a:pt x="2161660" y="2999740"/>
                    <a:pt x="2131768" y="3004820"/>
                  </a:cubicBezTo>
                  <a:cubicBezTo>
                    <a:pt x="2161660" y="3006090"/>
                    <a:pt x="2164982" y="3012440"/>
                    <a:pt x="2155017" y="3021330"/>
                  </a:cubicBezTo>
                  <a:cubicBezTo>
                    <a:pt x="2151696" y="3023870"/>
                    <a:pt x="2158339" y="3030220"/>
                    <a:pt x="2161660" y="3031490"/>
                  </a:cubicBezTo>
                  <a:cubicBezTo>
                    <a:pt x="2198196" y="3035300"/>
                    <a:pt x="2231410" y="3049270"/>
                    <a:pt x="2274589" y="3044190"/>
                  </a:cubicBezTo>
                  <a:cubicBezTo>
                    <a:pt x="2274589" y="3046730"/>
                    <a:pt x="2271267" y="3050540"/>
                    <a:pt x="2267946" y="3051810"/>
                  </a:cubicBezTo>
                  <a:cubicBezTo>
                    <a:pt x="2241374" y="3056890"/>
                    <a:pt x="2214803" y="3060700"/>
                    <a:pt x="2188232" y="3065780"/>
                  </a:cubicBezTo>
                  <a:lnTo>
                    <a:pt x="2228089" y="3073400"/>
                  </a:lnTo>
                  <a:cubicBezTo>
                    <a:pt x="2234732" y="3069590"/>
                    <a:pt x="2238053" y="3065780"/>
                    <a:pt x="2244696" y="3061970"/>
                  </a:cubicBezTo>
                  <a:cubicBezTo>
                    <a:pt x="2264625" y="3065780"/>
                    <a:pt x="2281232" y="3068320"/>
                    <a:pt x="2301160" y="3072130"/>
                  </a:cubicBezTo>
                  <a:cubicBezTo>
                    <a:pt x="2291196" y="3074670"/>
                    <a:pt x="2284553" y="3075940"/>
                    <a:pt x="2277910" y="3077210"/>
                  </a:cubicBezTo>
                  <a:cubicBezTo>
                    <a:pt x="2284553" y="3078480"/>
                    <a:pt x="2291196" y="3081020"/>
                    <a:pt x="2301160" y="3082290"/>
                  </a:cubicBezTo>
                  <a:cubicBezTo>
                    <a:pt x="2311125" y="3083560"/>
                    <a:pt x="2321089" y="3082290"/>
                    <a:pt x="2327732" y="3083560"/>
                  </a:cubicBezTo>
                  <a:cubicBezTo>
                    <a:pt x="2344339" y="3077210"/>
                    <a:pt x="2357624" y="3069590"/>
                    <a:pt x="2374231" y="3065780"/>
                  </a:cubicBezTo>
                  <a:cubicBezTo>
                    <a:pt x="2394160" y="3061970"/>
                    <a:pt x="2935552" y="3040380"/>
                    <a:pt x="2955480" y="3039110"/>
                  </a:cubicBezTo>
                  <a:cubicBezTo>
                    <a:pt x="2982052" y="3037840"/>
                    <a:pt x="3011945" y="3039110"/>
                    <a:pt x="3038516" y="3040380"/>
                  </a:cubicBezTo>
                  <a:lnTo>
                    <a:pt x="2968766" y="3051810"/>
                  </a:lnTo>
                  <a:lnTo>
                    <a:pt x="2978731" y="3059430"/>
                  </a:lnTo>
                  <a:cubicBezTo>
                    <a:pt x="3011945" y="3058160"/>
                    <a:pt x="3038516" y="3058160"/>
                    <a:pt x="3065088" y="3055620"/>
                  </a:cubicBezTo>
                  <a:cubicBezTo>
                    <a:pt x="3081695" y="3054350"/>
                    <a:pt x="3108266" y="3055620"/>
                    <a:pt x="3111587" y="3045460"/>
                  </a:cubicBezTo>
                  <a:cubicBezTo>
                    <a:pt x="3134837" y="3051810"/>
                    <a:pt x="3158087" y="3053080"/>
                    <a:pt x="3187980" y="3048000"/>
                  </a:cubicBezTo>
                  <a:cubicBezTo>
                    <a:pt x="3204587" y="3045460"/>
                    <a:pt x="3224516" y="3045460"/>
                    <a:pt x="3241123" y="3044190"/>
                  </a:cubicBezTo>
                  <a:cubicBezTo>
                    <a:pt x="3280980" y="3042920"/>
                    <a:pt x="3320837" y="3041650"/>
                    <a:pt x="3360694" y="3039110"/>
                  </a:cubicBezTo>
                  <a:lnTo>
                    <a:pt x="3400551" y="3039110"/>
                  </a:lnTo>
                  <a:cubicBezTo>
                    <a:pt x="3403872" y="3036570"/>
                    <a:pt x="3403872" y="3032760"/>
                    <a:pt x="3403872" y="3032760"/>
                  </a:cubicBezTo>
                  <a:cubicBezTo>
                    <a:pt x="3440408" y="3032760"/>
                    <a:pt x="3470301" y="3034030"/>
                    <a:pt x="3503515" y="3034030"/>
                  </a:cubicBezTo>
                  <a:cubicBezTo>
                    <a:pt x="3540051" y="3034030"/>
                    <a:pt x="3556658" y="3025140"/>
                    <a:pt x="3543372" y="3011170"/>
                  </a:cubicBezTo>
                  <a:cubicBezTo>
                    <a:pt x="3553337" y="3011170"/>
                    <a:pt x="3566622" y="3012440"/>
                    <a:pt x="3573265" y="3012440"/>
                  </a:cubicBezTo>
                  <a:cubicBezTo>
                    <a:pt x="3576587" y="3017520"/>
                    <a:pt x="3573265" y="3023870"/>
                    <a:pt x="3579908" y="3025140"/>
                  </a:cubicBezTo>
                  <a:cubicBezTo>
                    <a:pt x="3589872" y="3027680"/>
                    <a:pt x="3606479" y="3027680"/>
                    <a:pt x="3619765" y="3026410"/>
                  </a:cubicBezTo>
                  <a:cubicBezTo>
                    <a:pt x="3636372" y="3025140"/>
                    <a:pt x="3656301" y="3018790"/>
                    <a:pt x="3662943" y="3021330"/>
                  </a:cubicBezTo>
                  <a:cubicBezTo>
                    <a:pt x="3696158" y="3031490"/>
                    <a:pt x="3719408" y="3022600"/>
                    <a:pt x="3736015" y="3017520"/>
                  </a:cubicBezTo>
                  <a:cubicBezTo>
                    <a:pt x="3749301" y="3018790"/>
                    <a:pt x="3755944" y="3022600"/>
                    <a:pt x="3762586" y="3021330"/>
                  </a:cubicBezTo>
                  <a:cubicBezTo>
                    <a:pt x="3779193" y="3020060"/>
                    <a:pt x="3799122" y="3018790"/>
                    <a:pt x="3815729" y="3017520"/>
                  </a:cubicBezTo>
                  <a:cubicBezTo>
                    <a:pt x="3852264" y="3013710"/>
                    <a:pt x="3892122" y="3011170"/>
                    <a:pt x="3928657" y="3011170"/>
                  </a:cubicBezTo>
                  <a:cubicBezTo>
                    <a:pt x="3978479" y="3009900"/>
                    <a:pt x="4024979" y="3004820"/>
                    <a:pt x="4074800" y="3003550"/>
                  </a:cubicBezTo>
                  <a:cubicBezTo>
                    <a:pt x="4098050" y="3002280"/>
                    <a:pt x="4121300" y="3004820"/>
                    <a:pt x="4144550" y="3006090"/>
                  </a:cubicBezTo>
                  <a:cubicBezTo>
                    <a:pt x="4151193" y="3006090"/>
                    <a:pt x="4161157" y="3006090"/>
                    <a:pt x="4161157" y="3004820"/>
                  </a:cubicBezTo>
                  <a:cubicBezTo>
                    <a:pt x="4161157" y="2992120"/>
                    <a:pt x="4214300" y="2998470"/>
                    <a:pt x="4207657" y="2984500"/>
                  </a:cubicBezTo>
                  <a:cubicBezTo>
                    <a:pt x="4214300" y="2985770"/>
                    <a:pt x="4220943" y="2985770"/>
                    <a:pt x="4224264" y="2988310"/>
                  </a:cubicBezTo>
                  <a:cubicBezTo>
                    <a:pt x="4234228" y="2992120"/>
                    <a:pt x="4240871" y="2995930"/>
                    <a:pt x="4250835" y="2999740"/>
                  </a:cubicBezTo>
                  <a:cubicBezTo>
                    <a:pt x="4250835" y="2994660"/>
                    <a:pt x="4250835" y="2990850"/>
                    <a:pt x="4247514" y="2985770"/>
                  </a:cubicBezTo>
                  <a:cubicBezTo>
                    <a:pt x="4280729" y="2992120"/>
                    <a:pt x="4313943" y="2998470"/>
                    <a:pt x="4337193" y="3003550"/>
                  </a:cubicBezTo>
                  <a:cubicBezTo>
                    <a:pt x="4360442" y="2997200"/>
                    <a:pt x="4380371" y="2994660"/>
                    <a:pt x="4393657" y="2988310"/>
                  </a:cubicBezTo>
                  <a:cubicBezTo>
                    <a:pt x="4406942" y="2980690"/>
                    <a:pt x="4403621" y="2979420"/>
                    <a:pt x="4426871" y="2985770"/>
                  </a:cubicBezTo>
                  <a:cubicBezTo>
                    <a:pt x="4423549" y="2987040"/>
                    <a:pt x="4416906" y="2988310"/>
                    <a:pt x="4410264" y="2990850"/>
                  </a:cubicBezTo>
                  <a:cubicBezTo>
                    <a:pt x="4450121" y="2987040"/>
                    <a:pt x="4486657" y="2979420"/>
                    <a:pt x="4526514" y="2980690"/>
                  </a:cubicBezTo>
                  <a:cubicBezTo>
                    <a:pt x="4566370" y="2980690"/>
                    <a:pt x="4606227" y="2983230"/>
                    <a:pt x="4642764" y="2974340"/>
                  </a:cubicBezTo>
                  <a:cubicBezTo>
                    <a:pt x="4646085" y="2978150"/>
                    <a:pt x="4646085" y="2981960"/>
                    <a:pt x="4652728" y="2983230"/>
                  </a:cubicBezTo>
                  <a:cubicBezTo>
                    <a:pt x="4662692" y="2985770"/>
                    <a:pt x="4679299" y="2987040"/>
                    <a:pt x="4682620" y="2985770"/>
                  </a:cubicBezTo>
                  <a:cubicBezTo>
                    <a:pt x="4702549" y="2974340"/>
                    <a:pt x="4735763" y="2975610"/>
                    <a:pt x="4755692" y="2981960"/>
                  </a:cubicBezTo>
                  <a:cubicBezTo>
                    <a:pt x="4782263" y="2989580"/>
                    <a:pt x="4798870" y="2983230"/>
                    <a:pt x="4822120" y="2981960"/>
                  </a:cubicBezTo>
                  <a:cubicBezTo>
                    <a:pt x="4802192" y="2978150"/>
                    <a:pt x="4785585" y="2974340"/>
                    <a:pt x="4768978" y="2971800"/>
                  </a:cubicBezTo>
                  <a:cubicBezTo>
                    <a:pt x="4772299" y="2970530"/>
                    <a:pt x="4772299" y="2969260"/>
                    <a:pt x="4775620" y="2967990"/>
                  </a:cubicBezTo>
                  <a:cubicBezTo>
                    <a:pt x="4785585" y="2969260"/>
                    <a:pt x="4798870" y="2970530"/>
                    <a:pt x="4808834" y="2973070"/>
                  </a:cubicBezTo>
                  <a:cubicBezTo>
                    <a:pt x="4812156" y="2967990"/>
                    <a:pt x="4818799" y="2964180"/>
                    <a:pt x="4822120" y="2960370"/>
                  </a:cubicBezTo>
                  <a:cubicBezTo>
                    <a:pt x="4855334" y="2966720"/>
                    <a:pt x="4885227" y="2971800"/>
                    <a:pt x="4921763" y="2962910"/>
                  </a:cubicBezTo>
                  <a:cubicBezTo>
                    <a:pt x="4928406" y="2961640"/>
                    <a:pt x="4954977" y="2954020"/>
                    <a:pt x="4948334" y="2966720"/>
                  </a:cubicBezTo>
                  <a:cubicBezTo>
                    <a:pt x="4931727" y="2970530"/>
                    <a:pt x="4915120" y="2974340"/>
                    <a:pt x="4898513" y="2976880"/>
                  </a:cubicBezTo>
                  <a:cubicBezTo>
                    <a:pt x="4898513" y="2978150"/>
                    <a:pt x="4901835" y="2978150"/>
                    <a:pt x="4901835" y="2979420"/>
                  </a:cubicBezTo>
                  <a:cubicBezTo>
                    <a:pt x="4921763" y="2978150"/>
                    <a:pt x="4945013" y="2976880"/>
                    <a:pt x="4968263" y="2975610"/>
                  </a:cubicBezTo>
                  <a:cubicBezTo>
                    <a:pt x="4961620" y="2971800"/>
                    <a:pt x="4958299" y="2969260"/>
                    <a:pt x="4954977" y="2966720"/>
                  </a:cubicBezTo>
                  <a:cubicBezTo>
                    <a:pt x="4978227" y="2967990"/>
                    <a:pt x="5004798" y="2969260"/>
                    <a:pt x="5028049" y="2967990"/>
                  </a:cubicBezTo>
                  <a:cubicBezTo>
                    <a:pt x="5077870" y="2966720"/>
                    <a:pt x="5114405" y="2947670"/>
                    <a:pt x="5174191" y="2955290"/>
                  </a:cubicBezTo>
                  <a:cubicBezTo>
                    <a:pt x="5194120" y="2957830"/>
                    <a:pt x="5240620" y="2955290"/>
                    <a:pt x="5243941" y="2938780"/>
                  </a:cubicBezTo>
                  <a:cubicBezTo>
                    <a:pt x="5243941" y="2942590"/>
                    <a:pt x="5243941" y="2947670"/>
                    <a:pt x="5247262" y="2950210"/>
                  </a:cubicBezTo>
                  <a:cubicBezTo>
                    <a:pt x="5280477" y="2946400"/>
                    <a:pt x="5310370" y="2942590"/>
                    <a:pt x="5343584" y="2938780"/>
                  </a:cubicBezTo>
                  <a:cubicBezTo>
                    <a:pt x="5343584" y="2940050"/>
                    <a:pt x="5336941" y="2943860"/>
                    <a:pt x="5340262" y="2946400"/>
                  </a:cubicBezTo>
                  <a:cubicBezTo>
                    <a:pt x="5340262" y="2950210"/>
                    <a:pt x="5346905" y="2954020"/>
                    <a:pt x="5353548" y="2956560"/>
                  </a:cubicBezTo>
                  <a:cubicBezTo>
                    <a:pt x="5356869" y="2957830"/>
                    <a:pt x="5373476" y="2956560"/>
                    <a:pt x="5373476" y="2955290"/>
                  </a:cubicBezTo>
                  <a:cubicBezTo>
                    <a:pt x="5380119" y="2943860"/>
                    <a:pt x="5403369" y="2945130"/>
                    <a:pt x="5426620" y="2945130"/>
                  </a:cubicBezTo>
                  <a:cubicBezTo>
                    <a:pt x="5446548" y="2945130"/>
                    <a:pt x="5469798" y="2943860"/>
                    <a:pt x="5493048" y="2942590"/>
                  </a:cubicBezTo>
                  <a:cubicBezTo>
                    <a:pt x="5503012" y="2936240"/>
                    <a:pt x="5509655" y="2926080"/>
                    <a:pt x="5542869" y="2938780"/>
                  </a:cubicBezTo>
                  <a:cubicBezTo>
                    <a:pt x="5556155" y="2943860"/>
                    <a:pt x="5589369" y="2942590"/>
                    <a:pt x="5592690" y="2932430"/>
                  </a:cubicBezTo>
                  <a:lnTo>
                    <a:pt x="5732190" y="2932430"/>
                  </a:lnTo>
                  <a:lnTo>
                    <a:pt x="5732190" y="2934970"/>
                  </a:lnTo>
                  <a:cubicBezTo>
                    <a:pt x="5748797" y="2933700"/>
                    <a:pt x="5765404" y="2931160"/>
                    <a:pt x="5778690" y="2929890"/>
                  </a:cubicBezTo>
                  <a:cubicBezTo>
                    <a:pt x="5788654" y="2936240"/>
                    <a:pt x="5798619" y="2942590"/>
                    <a:pt x="5811904" y="2950210"/>
                  </a:cubicBezTo>
                  <a:cubicBezTo>
                    <a:pt x="5835154" y="2926080"/>
                    <a:pt x="5861726" y="2921000"/>
                    <a:pt x="5908226" y="2929890"/>
                  </a:cubicBezTo>
                  <a:cubicBezTo>
                    <a:pt x="5914868" y="2931160"/>
                    <a:pt x="5914868" y="2937510"/>
                    <a:pt x="5918190" y="2942590"/>
                  </a:cubicBezTo>
                  <a:cubicBezTo>
                    <a:pt x="5921511" y="2941320"/>
                    <a:pt x="5941440" y="2938780"/>
                    <a:pt x="5941440" y="2937510"/>
                  </a:cubicBezTo>
                  <a:cubicBezTo>
                    <a:pt x="5938118" y="2927350"/>
                    <a:pt x="5974654" y="2934970"/>
                    <a:pt x="5971332" y="2927350"/>
                  </a:cubicBezTo>
                  <a:cubicBezTo>
                    <a:pt x="6001225" y="2932430"/>
                    <a:pt x="6007869" y="2924810"/>
                    <a:pt x="6014511" y="2919730"/>
                  </a:cubicBezTo>
                  <a:cubicBezTo>
                    <a:pt x="6001225" y="2915920"/>
                    <a:pt x="5994583" y="2913380"/>
                    <a:pt x="5984618" y="2909570"/>
                  </a:cubicBezTo>
                  <a:cubicBezTo>
                    <a:pt x="5987940" y="2908300"/>
                    <a:pt x="5987940" y="2907030"/>
                    <a:pt x="5991261" y="2905760"/>
                  </a:cubicBezTo>
                  <a:cubicBezTo>
                    <a:pt x="6017832" y="2912110"/>
                    <a:pt x="6044404" y="2918460"/>
                    <a:pt x="6061011" y="2922270"/>
                  </a:cubicBezTo>
                  <a:cubicBezTo>
                    <a:pt x="6087582" y="2921000"/>
                    <a:pt x="6110832" y="2921000"/>
                    <a:pt x="6134082" y="2919730"/>
                  </a:cubicBezTo>
                  <a:cubicBezTo>
                    <a:pt x="6157332" y="2918460"/>
                    <a:pt x="6180582" y="2914650"/>
                    <a:pt x="6207154" y="2912110"/>
                  </a:cubicBezTo>
                  <a:cubicBezTo>
                    <a:pt x="6210475" y="2914650"/>
                    <a:pt x="6213797" y="2915920"/>
                    <a:pt x="6217118" y="2918460"/>
                  </a:cubicBezTo>
                  <a:cubicBezTo>
                    <a:pt x="6227082" y="2913380"/>
                    <a:pt x="6233725" y="2908300"/>
                    <a:pt x="6247011" y="2899410"/>
                  </a:cubicBezTo>
                  <a:lnTo>
                    <a:pt x="6247011" y="2919730"/>
                  </a:lnTo>
                  <a:cubicBezTo>
                    <a:pt x="6276903" y="2912110"/>
                    <a:pt x="6300153" y="2905760"/>
                    <a:pt x="6320082" y="2899410"/>
                  </a:cubicBezTo>
                  <a:cubicBezTo>
                    <a:pt x="6333367" y="2908300"/>
                    <a:pt x="6343332" y="2917190"/>
                    <a:pt x="6353296" y="2924810"/>
                  </a:cubicBezTo>
                  <a:cubicBezTo>
                    <a:pt x="6356618" y="2924810"/>
                    <a:pt x="6356618" y="2923540"/>
                    <a:pt x="6359939" y="2923540"/>
                  </a:cubicBezTo>
                  <a:cubicBezTo>
                    <a:pt x="6356618" y="2918460"/>
                    <a:pt x="6353296" y="2913380"/>
                    <a:pt x="6346653" y="2907030"/>
                  </a:cubicBezTo>
                  <a:lnTo>
                    <a:pt x="6516046" y="2907030"/>
                  </a:lnTo>
                  <a:cubicBezTo>
                    <a:pt x="6532652" y="2895600"/>
                    <a:pt x="6569189" y="2894330"/>
                    <a:pt x="6599081" y="2905760"/>
                  </a:cubicBezTo>
                  <a:cubicBezTo>
                    <a:pt x="6642260" y="2922270"/>
                    <a:pt x="6648903" y="2922270"/>
                    <a:pt x="6675474" y="2898140"/>
                  </a:cubicBezTo>
                  <a:cubicBezTo>
                    <a:pt x="6688760" y="2900680"/>
                    <a:pt x="6702046" y="2903220"/>
                    <a:pt x="6718653" y="2907030"/>
                  </a:cubicBezTo>
                  <a:cubicBezTo>
                    <a:pt x="6738582" y="2890520"/>
                    <a:pt x="6771796" y="2890520"/>
                    <a:pt x="6811652" y="2895600"/>
                  </a:cubicBezTo>
                  <a:cubicBezTo>
                    <a:pt x="6831581" y="2898140"/>
                    <a:pt x="6854831" y="2893060"/>
                    <a:pt x="6878081" y="2890520"/>
                  </a:cubicBezTo>
                  <a:lnTo>
                    <a:pt x="6894688" y="2896870"/>
                  </a:lnTo>
                  <a:cubicBezTo>
                    <a:pt x="6914617" y="2894330"/>
                    <a:pt x="6931223" y="2893060"/>
                    <a:pt x="6947831" y="2890520"/>
                  </a:cubicBezTo>
                  <a:cubicBezTo>
                    <a:pt x="6951152" y="2894330"/>
                    <a:pt x="6951152" y="2896870"/>
                    <a:pt x="6954474" y="2903220"/>
                  </a:cubicBezTo>
                  <a:cubicBezTo>
                    <a:pt x="6967759" y="2898140"/>
                    <a:pt x="6977724" y="2893060"/>
                    <a:pt x="6994331" y="2886710"/>
                  </a:cubicBezTo>
                  <a:cubicBezTo>
                    <a:pt x="7007616" y="2893060"/>
                    <a:pt x="7017581" y="2899410"/>
                    <a:pt x="7030866" y="2905760"/>
                  </a:cubicBezTo>
                  <a:cubicBezTo>
                    <a:pt x="7054117" y="2905760"/>
                    <a:pt x="7090652" y="2913380"/>
                    <a:pt x="7097295" y="2893060"/>
                  </a:cubicBezTo>
                  <a:cubicBezTo>
                    <a:pt x="7097295" y="2890520"/>
                    <a:pt x="7117224" y="2886710"/>
                    <a:pt x="7127187" y="2885440"/>
                  </a:cubicBezTo>
                  <a:cubicBezTo>
                    <a:pt x="7147116" y="2884170"/>
                    <a:pt x="7167045" y="2882900"/>
                    <a:pt x="7186974" y="2882900"/>
                  </a:cubicBezTo>
                  <a:cubicBezTo>
                    <a:pt x="7180330" y="2877820"/>
                    <a:pt x="7173688" y="2874010"/>
                    <a:pt x="7163723" y="2867660"/>
                  </a:cubicBezTo>
                  <a:cubicBezTo>
                    <a:pt x="7190294" y="2870200"/>
                    <a:pt x="7210223" y="2870200"/>
                    <a:pt x="7226830" y="2872740"/>
                  </a:cubicBezTo>
                  <a:cubicBezTo>
                    <a:pt x="7263366" y="2879090"/>
                    <a:pt x="7293259" y="2879090"/>
                    <a:pt x="7329794" y="2868930"/>
                  </a:cubicBezTo>
                  <a:cubicBezTo>
                    <a:pt x="7323151" y="2867660"/>
                    <a:pt x="7316508" y="2865120"/>
                    <a:pt x="7309866" y="2863850"/>
                  </a:cubicBezTo>
                  <a:cubicBezTo>
                    <a:pt x="7313187" y="2860040"/>
                    <a:pt x="7319831" y="2856230"/>
                    <a:pt x="7323151" y="2852420"/>
                  </a:cubicBezTo>
                  <a:cubicBezTo>
                    <a:pt x="7336437" y="2837180"/>
                    <a:pt x="7369652" y="2847340"/>
                    <a:pt x="7392901" y="2843530"/>
                  </a:cubicBezTo>
                  <a:cubicBezTo>
                    <a:pt x="7392901" y="2843530"/>
                    <a:pt x="7406187" y="2848610"/>
                    <a:pt x="7409509" y="2852420"/>
                  </a:cubicBezTo>
                  <a:cubicBezTo>
                    <a:pt x="7419473" y="2860040"/>
                    <a:pt x="7426116" y="2868930"/>
                    <a:pt x="7436080" y="2877820"/>
                  </a:cubicBezTo>
                  <a:cubicBezTo>
                    <a:pt x="7495866" y="2863850"/>
                    <a:pt x="7549008" y="2868930"/>
                    <a:pt x="7602151" y="2871470"/>
                  </a:cubicBezTo>
                  <a:cubicBezTo>
                    <a:pt x="7588865" y="2868930"/>
                    <a:pt x="7578901" y="2866390"/>
                    <a:pt x="7568937" y="2863850"/>
                  </a:cubicBezTo>
                  <a:cubicBezTo>
                    <a:pt x="7568937" y="2862580"/>
                    <a:pt x="7572258" y="2861310"/>
                    <a:pt x="7572258" y="2860040"/>
                  </a:cubicBezTo>
                  <a:cubicBezTo>
                    <a:pt x="7585544" y="2861310"/>
                    <a:pt x="7602151" y="2863850"/>
                    <a:pt x="7615437" y="2865120"/>
                  </a:cubicBezTo>
                  <a:cubicBezTo>
                    <a:pt x="7615437" y="2863850"/>
                    <a:pt x="7615437" y="2862580"/>
                    <a:pt x="7612115" y="2861310"/>
                  </a:cubicBezTo>
                  <a:cubicBezTo>
                    <a:pt x="7622080" y="2860040"/>
                    <a:pt x="7638686" y="2857500"/>
                    <a:pt x="7642009" y="2858770"/>
                  </a:cubicBezTo>
                  <a:cubicBezTo>
                    <a:pt x="7661937" y="2874010"/>
                    <a:pt x="7695150" y="2862580"/>
                    <a:pt x="7725044" y="2866390"/>
                  </a:cubicBezTo>
                  <a:cubicBezTo>
                    <a:pt x="7718401" y="2856230"/>
                    <a:pt x="7715079" y="2848610"/>
                    <a:pt x="7711758" y="2843530"/>
                  </a:cubicBezTo>
                  <a:cubicBezTo>
                    <a:pt x="7725044" y="2838450"/>
                    <a:pt x="7738329" y="2834640"/>
                    <a:pt x="7758258" y="2829560"/>
                  </a:cubicBezTo>
                  <a:cubicBezTo>
                    <a:pt x="7758258" y="2835910"/>
                    <a:pt x="7754937" y="2842260"/>
                    <a:pt x="7754937" y="2848610"/>
                  </a:cubicBezTo>
                  <a:cubicBezTo>
                    <a:pt x="7754937" y="2854960"/>
                    <a:pt x="7758258" y="2861310"/>
                    <a:pt x="7764901" y="2865120"/>
                  </a:cubicBezTo>
                  <a:cubicBezTo>
                    <a:pt x="7768223" y="2867660"/>
                    <a:pt x="7788151" y="2865120"/>
                    <a:pt x="7801437" y="2863850"/>
                  </a:cubicBezTo>
                  <a:cubicBezTo>
                    <a:pt x="7824687" y="2860040"/>
                    <a:pt x="7847936" y="2854960"/>
                    <a:pt x="7871186" y="2865120"/>
                  </a:cubicBezTo>
                  <a:cubicBezTo>
                    <a:pt x="7874508" y="2866390"/>
                    <a:pt x="7887794" y="2865120"/>
                    <a:pt x="7894436" y="2862580"/>
                  </a:cubicBezTo>
                  <a:cubicBezTo>
                    <a:pt x="7911043" y="2856230"/>
                    <a:pt x="7924329" y="2847340"/>
                    <a:pt x="7944258" y="2861310"/>
                  </a:cubicBezTo>
                  <a:cubicBezTo>
                    <a:pt x="7947579" y="2862580"/>
                    <a:pt x="7967508" y="2862580"/>
                    <a:pt x="7977472" y="2861310"/>
                  </a:cubicBezTo>
                  <a:cubicBezTo>
                    <a:pt x="8000722" y="2857500"/>
                    <a:pt x="8020651" y="2853690"/>
                    <a:pt x="8043900" y="2848610"/>
                  </a:cubicBezTo>
                  <a:cubicBezTo>
                    <a:pt x="8040579" y="2852420"/>
                    <a:pt x="8037257" y="2854960"/>
                    <a:pt x="8037257" y="2857500"/>
                  </a:cubicBezTo>
                  <a:cubicBezTo>
                    <a:pt x="8063829" y="2862580"/>
                    <a:pt x="8087078" y="2865120"/>
                    <a:pt x="8107007" y="2853690"/>
                  </a:cubicBezTo>
                  <a:cubicBezTo>
                    <a:pt x="8113650" y="2849880"/>
                    <a:pt x="8136900" y="2849880"/>
                    <a:pt x="8153507" y="2848610"/>
                  </a:cubicBezTo>
                  <a:cubicBezTo>
                    <a:pt x="8143543" y="2844800"/>
                    <a:pt x="8130257" y="2842260"/>
                    <a:pt x="8116972" y="2838450"/>
                  </a:cubicBezTo>
                  <a:cubicBezTo>
                    <a:pt x="8173436" y="2825750"/>
                    <a:pt x="8180079" y="2827020"/>
                    <a:pt x="8180079" y="2844800"/>
                  </a:cubicBezTo>
                  <a:cubicBezTo>
                    <a:pt x="8186721" y="2839720"/>
                    <a:pt x="8190043" y="2835910"/>
                    <a:pt x="8200007" y="2828290"/>
                  </a:cubicBezTo>
                  <a:cubicBezTo>
                    <a:pt x="8249829" y="2829560"/>
                    <a:pt x="8299650" y="2832100"/>
                    <a:pt x="8352792" y="2833370"/>
                  </a:cubicBezTo>
                  <a:lnTo>
                    <a:pt x="8352792" y="2839720"/>
                  </a:lnTo>
                  <a:lnTo>
                    <a:pt x="8332864" y="2839720"/>
                  </a:lnTo>
                  <a:cubicBezTo>
                    <a:pt x="8293007" y="2840990"/>
                    <a:pt x="8253150" y="2840990"/>
                    <a:pt x="8213293" y="2842260"/>
                  </a:cubicBezTo>
                  <a:cubicBezTo>
                    <a:pt x="8226578" y="2844800"/>
                    <a:pt x="8243186" y="2848610"/>
                    <a:pt x="8256471" y="2851150"/>
                  </a:cubicBezTo>
                  <a:cubicBezTo>
                    <a:pt x="8263114" y="2844800"/>
                    <a:pt x="8266436" y="2846070"/>
                    <a:pt x="8283043" y="2848610"/>
                  </a:cubicBezTo>
                  <a:cubicBezTo>
                    <a:pt x="8306293" y="2851150"/>
                    <a:pt x="8332864" y="2851150"/>
                    <a:pt x="8359435" y="2852420"/>
                  </a:cubicBezTo>
                  <a:cubicBezTo>
                    <a:pt x="8372721" y="2852420"/>
                    <a:pt x="8386007" y="2853690"/>
                    <a:pt x="8402614" y="2854960"/>
                  </a:cubicBezTo>
                  <a:cubicBezTo>
                    <a:pt x="8405936" y="2851150"/>
                    <a:pt x="8412579" y="2846070"/>
                    <a:pt x="8419221" y="2839720"/>
                  </a:cubicBezTo>
                  <a:cubicBezTo>
                    <a:pt x="8455757" y="2862580"/>
                    <a:pt x="8482329" y="2861310"/>
                    <a:pt x="8525507" y="2838450"/>
                  </a:cubicBezTo>
                  <a:cubicBezTo>
                    <a:pt x="8525507" y="2842260"/>
                    <a:pt x="8528828" y="2844800"/>
                    <a:pt x="8528828" y="2847340"/>
                  </a:cubicBezTo>
                  <a:cubicBezTo>
                    <a:pt x="8542113" y="2847340"/>
                    <a:pt x="8552079" y="2847340"/>
                    <a:pt x="8565364" y="2846070"/>
                  </a:cubicBezTo>
                  <a:cubicBezTo>
                    <a:pt x="8562042" y="2848610"/>
                    <a:pt x="8558721" y="2851150"/>
                    <a:pt x="8555399" y="2852420"/>
                  </a:cubicBezTo>
                  <a:lnTo>
                    <a:pt x="8562042" y="2854960"/>
                  </a:lnTo>
                  <a:cubicBezTo>
                    <a:pt x="8572006" y="2851150"/>
                    <a:pt x="8581972" y="2847340"/>
                    <a:pt x="8598578" y="2842260"/>
                  </a:cubicBezTo>
                  <a:cubicBezTo>
                    <a:pt x="8611863" y="2844800"/>
                    <a:pt x="8628471" y="2847340"/>
                    <a:pt x="8641756" y="2849880"/>
                  </a:cubicBezTo>
                  <a:cubicBezTo>
                    <a:pt x="8655041" y="2846070"/>
                    <a:pt x="8671649" y="2842260"/>
                    <a:pt x="8688256" y="2838450"/>
                  </a:cubicBezTo>
                  <a:cubicBezTo>
                    <a:pt x="8711506" y="2856230"/>
                    <a:pt x="8741399" y="2858770"/>
                    <a:pt x="8767971" y="2846070"/>
                  </a:cubicBezTo>
                  <a:cubicBezTo>
                    <a:pt x="8807827" y="2847340"/>
                    <a:pt x="8841042" y="2848610"/>
                    <a:pt x="8864292" y="2848610"/>
                  </a:cubicBezTo>
                  <a:cubicBezTo>
                    <a:pt x="8867614" y="2839720"/>
                    <a:pt x="8870934" y="2833370"/>
                    <a:pt x="8874256" y="2827020"/>
                  </a:cubicBezTo>
                  <a:cubicBezTo>
                    <a:pt x="8887541" y="2828290"/>
                    <a:pt x="8897507" y="2829560"/>
                    <a:pt x="8910792" y="2830830"/>
                  </a:cubicBezTo>
                  <a:cubicBezTo>
                    <a:pt x="8917435" y="2832100"/>
                    <a:pt x="8924077" y="2834640"/>
                    <a:pt x="8930721" y="2835910"/>
                  </a:cubicBezTo>
                  <a:cubicBezTo>
                    <a:pt x="8920755" y="2837180"/>
                    <a:pt x="8910792" y="2837180"/>
                    <a:pt x="8900828" y="2838450"/>
                  </a:cubicBezTo>
                  <a:cubicBezTo>
                    <a:pt x="8930721" y="2848610"/>
                    <a:pt x="8953970" y="2846070"/>
                    <a:pt x="8977220" y="2838450"/>
                  </a:cubicBezTo>
                  <a:cubicBezTo>
                    <a:pt x="8967257" y="2848610"/>
                    <a:pt x="8997149" y="2847340"/>
                    <a:pt x="9000471" y="2847340"/>
                  </a:cubicBezTo>
                  <a:cubicBezTo>
                    <a:pt x="9043649" y="2840990"/>
                    <a:pt x="9083506" y="2837180"/>
                    <a:pt x="9130006" y="2847340"/>
                  </a:cubicBezTo>
                  <a:cubicBezTo>
                    <a:pt x="9136649" y="2834640"/>
                    <a:pt x="9143292" y="2824480"/>
                    <a:pt x="9146613" y="2814320"/>
                  </a:cubicBezTo>
                  <a:cubicBezTo>
                    <a:pt x="9163221" y="2815590"/>
                    <a:pt x="9176506" y="2815590"/>
                    <a:pt x="9193113" y="2816860"/>
                  </a:cubicBezTo>
                  <a:cubicBezTo>
                    <a:pt x="9206399" y="2816860"/>
                    <a:pt x="9219684" y="2818130"/>
                    <a:pt x="9232971" y="2818130"/>
                  </a:cubicBezTo>
                  <a:lnTo>
                    <a:pt x="9232971" y="2821940"/>
                  </a:lnTo>
                  <a:cubicBezTo>
                    <a:pt x="9219684" y="2823210"/>
                    <a:pt x="9209720" y="2824480"/>
                    <a:pt x="9196434" y="2825750"/>
                  </a:cubicBezTo>
                  <a:lnTo>
                    <a:pt x="9196434" y="2829560"/>
                  </a:lnTo>
                  <a:cubicBezTo>
                    <a:pt x="9242934" y="2833370"/>
                    <a:pt x="9286112" y="2837180"/>
                    <a:pt x="9332613" y="2839720"/>
                  </a:cubicBezTo>
                  <a:cubicBezTo>
                    <a:pt x="9342577" y="2840990"/>
                    <a:pt x="9355862" y="2837180"/>
                    <a:pt x="9372470" y="2833370"/>
                  </a:cubicBezTo>
                  <a:cubicBezTo>
                    <a:pt x="9379113" y="2834640"/>
                    <a:pt x="9395720" y="2837180"/>
                    <a:pt x="9415649" y="2838450"/>
                  </a:cubicBezTo>
                  <a:cubicBezTo>
                    <a:pt x="9465470" y="2840990"/>
                    <a:pt x="9518612" y="2843530"/>
                    <a:pt x="9558469" y="2827020"/>
                  </a:cubicBezTo>
                  <a:cubicBezTo>
                    <a:pt x="9561791" y="2840990"/>
                    <a:pt x="9595005" y="2832100"/>
                    <a:pt x="9611613" y="2837180"/>
                  </a:cubicBezTo>
                  <a:cubicBezTo>
                    <a:pt x="9611613" y="2837180"/>
                    <a:pt x="9628219" y="2832100"/>
                    <a:pt x="9634862" y="2829560"/>
                  </a:cubicBezTo>
                  <a:cubicBezTo>
                    <a:pt x="9634862" y="2829560"/>
                    <a:pt x="9631541" y="2828290"/>
                    <a:pt x="9631541" y="2827020"/>
                  </a:cubicBezTo>
                  <a:cubicBezTo>
                    <a:pt x="9638183" y="2828290"/>
                    <a:pt x="9641505" y="2832100"/>
                    <a:pt x="9648148" y="2830830"/>
                  </a:cubicBezTo>
                  <a:cubicBezTo>
                    <a:pt x="9678041" y="2830830"/>
                    <a:pt x="9704612" y="2829560"/>
                    <a:pt x="9724541" y="2829560"/>
                  </a:cubicBezTo>
                  <a:cubicBezTo>
                    <a:pt x="9741147" y="2833370"/>
                    <a:pt x="9751112" y="2837180"/>
                    <a:pt x="9757755" y="2835910"/>
                  </a:cubicBezTo>
                  <a:cubicBezTo>
                    <a:pt x="9797612" y="2834640"/>
                    <a:pt x="9834147" y="2830830"/>
                    <a:pt x="9870683" y="2830830"/>
                  </a:cubicBezTo>
                  <a:cubicBezTo>
                    <a:pt x="9907219" y="2838450"/>
                    <a:pt x="9900576" y="2824480"/>
                    <a:pt x="9893933" y="2816860"/>
                  </a:cubicBezTo>
                  <a:cubicBezTo>
                    <a:pt x="9907219" y="2811780"/>
                    <a:pt x="9920505" y="2807970"/>
                    <a:pt x="9923826" y="2806700"/>
                  </a:cubicBezTo>
                  <a:cubicBezTo>
                    <a:pt x="9943754" y="2806700"/>
                    <a:pt x="9957040" y="2807970"/>
                    <a:pt x="9967004" y="2806700"/>
                  </a:cubicBezTo>
                  <a:cubicBezTo>
                    <a:pt x="9980290" y="2802890"/>
                    <a:pt x="9990255" y="2796540"/>
                    <a:pt x="10006861" y="2788920"/>
                  </a:cubicBezTo>
                  <a:cubicBezTo>
                    <a:pt x="10026790" y="2787650"/>
                    <a:pt x="10060005" y="2785110"/>
                    <a:pt x="10096540" y="2782570"/>
                  </a:cubicBezTo>
                  <a:cubicBezTo>
                    <a:pt x="10096540" y="2782570"/>
                    <a:pt x="10096540" y="2780030"/>
                    <a:pt x="10099861" y="2777490"/>
                  </a:cubicBezTo>
                  <a:cubicBezTo>
                    <a:pt x="10113147" y="2769870"/>
                    <a:pt x="10146361" y="2767330"/>
                    <a:pt x="10126433" y="2753360"/>
                  </a:cubicBezTo>
                  <a:cubicBezTo>
                    <a:pt x="10123112" y="2750820"/>
                    <a:pt x="10123112" y="2743200"/>
                    <a:pt x="10129755" y="2740660"/>
                  </a:cubicBezTo>
                  <a:cubicBezTo>
                    <a:pt x="10153004" y="2729230"/>
                    <a:pt x="10153004" y="2727960"/>
                    <a:pt x="10113147" y="2722880"/>
                  </a:cubicBezTo>
                  <a:cubicBezTo>
                    <a:pt x="10116468" y="2713990"/>
                    <a:pt x="10093219" y="2702560"/>
                    <a:pt x="10126433" y="2701290"/>
                  </a:cubicBezTo>
                  <a:cubicBezTo>
                    <a:pt x="10136397" y="2693670"/>
                    <a:pt x="10139718" y="2689860"/>
                    <a:pt x="10146361" y="2686050"/>
                  </a:cubicBezTo>
                  <a:cubicBezTo>
                    <a:pt x="10149682" y="2683510"/>
                    <a:pt x="10159647" y="2680970"/>
                    <a:pt x="10159647" y="2678430"/>
                  </a:cubicBezTo>
                  <a:cubicBezTo>
                    <a:pt x="10159647" y="2673350"/>
                    <a:pt x="10153004" y="2667000"/>
                    <a:pt x="10156326" y="2663190"/>
                  </a:cubicBezTo>
                  <a:cubicBezTo>
                    <a:pt x="10166290" y="2649220"/>
                    <a:pt x="10169611" y="2636520"/>
                    <a:pt x="10109826" y="2631440"/>
                  </a:cubicBezTo>
                  <a:cubicBezTo>
                    <a:pt x="10133075" y="2627630"/>
                    <a:pt x="10143040" y="2625090"/>
                    <a:pt x="10159647" y="2622550"/>
                  </a:cubicBezTo>
                  <a:cubicBezTo>
                    <a:pt x="10133075" y="2617470"/>
                    <a:pt x="10109826" y="2613660"/>
                    <a:pt x="10079933" y="2608580"/>
                  </a:cubicBezTo>
                  <a:lnTo>
                    <a:pt x="10109826" y="2608580"/>
                  </a:lnTo>
                  <a:lnTo>
                    <a:pt x="10109826" y="2604770"/>
                  </a:lnTo>
                  <a:cubicBezTo>
                    <a:pt x="10093219" y="2604770"/>
                    <a:pt x="10079933" y="2603500"/>
                    <a:pt x="10063326" y="2603500"/>
                  </a:cubicBezTo>
                  <a:cubicBezTo>
                    <a:pt x="10063326" y="2604770"/>
                    <a:pt x="10063326" y="2606040"/>
                    <a:pt x="10060005" y="2607310"/>
                  </a:cubicBezTo>
                  <a:cubicBezTo>
                    <a:pt x="10056683" y="2604770"/>
                    <a:pt x="10053361" y="2602230"/>
                    <a:pt x="10050039" y="2598420"/>
                  </a:cubicBezTo>
                  <a:cubicBezTo>
                    <a:pt x="10136397" y="2590800"/>
                    <a:pt x="10714324" y="2566670"/>
                    <a:pt x="10661182" y="2562860"/>
                  </a:cubicBezTo>
                  <a:cubicBezTo>
                    <a:pt x="10687753" y="2553970"/>
                    <a:pt x="10677789" y="2538730"/>
                    <a:pt x="10724289" y="2537460"/>
                  </a:cubicBezTo>
                  <a:cubicBezTo>
                    <a:pt x="10737574" y="2537460"/>
                    <a:pt x="10760825" y="2528570"/>
                    <a:pt x="10764145" y="2522220"/>
                  </a:cubicBezTo>
                  <a:cubicBezTo>
                    <a:pt x="10770788" y="2513330"/>
                    <a:pt x="10764145" y="2501900"/>
                    <a:pt x="10770788" y="2493010"/>
                  </a:cubicBezTo>
                  <a:cubicBezTo>
                    <a:pt x="10777432" y="2480310"/>
                    <a:pt x="10790717" y="2467610"/>
                    <a:pt x="10800681" y="2457450"/>
                  </a:cubicBezTo>
                  <a:cubicBezTo>
                    <a:pt x="10790717" y="2451100"/>
                    <a:pt x="10780753" y="2444750"/>
                    <a:pt x="10774111" y="2440940"/>
                  </a:cubicBezTo>
                  <a:cubicBezTo>
                    <a:pt x="10787396" y="2437130"/>
                    <a:pt x="10794039" y="2434590"/>
                    <a:pt x="10804003" y="2433320"/>
                  </a:cubicBezTo>
                  <a:cubicBezTo>
                    <a:pt x="10800681" y="2432050"/>
                    <a:pt x="10800681" y="2430780"/>
                    <a:pt x="10797360" y="2429510"/>
                  </a:cubicBezTo>
                  <a:cubicBezTo>
                    <a:pt x="10787396" y="2430780"/>
                    <a:pt x="10777432" y="2432050"/>
                    <a:pt x="10767467" y="2433320"/>
                  </a:cubicBezTo>
                  <a:cubicBezTo>
                    <a:pt x="10823932" y="2415540"/>
                    <a:pt x="10837217" y="2382520"/>
                    <a:pt x="10790717" y="2367280"/>
                  </a:cubicBezTo>
                  <a:cubicBezTo>
                    <a:pt x="10787396" y="2369820"/>
                    <a:pt x="10780753" y="2372360"/>
                    <a:pt x="10777432" y="2374900"/>
                  </a:cubicBezTo>
                  <a:cubicBezTo>
                    <a:pt x="10764145" y="2366010"/>
                    <a:pt x="10727610" y="2363470"/>
                    <a:pt x="10744218" y="2349500"/>
                  </a:cubicBezTo>
                  <a:cubicBezTo>
                    <a:pt x="10744218" y="2349500"/>
                    <a:pt x="10740896" y="2346960"/>
                    <a:pt x="10737574" y="2346960"/>
                  </a:cubicBezTo>
                  <a:cubicBezTo>
                    <a:pt x="10720967" y="2344420"/>
                    <a:pt x="10724289" y="2340610"/>
                    <a:pt x="10717646" y="2335530"/>
                  </a:cubicBezTo>
                  <a:cubicBezTo>
                    <a:pt x="10707682" y="2324100"/>
                    <a:pt x="10711004" y="2312670"/>
                    <a:pt x="10711004" y="2302510"/>
                  </a:cubicBezTo>
                  <a:lnTo>
                    <a:pt x="10711004" y="2256790"/>
                  </a:lnTo>
                  <a:cubicBezTo>
                    <a:pt x="10711004" y="2246630"/>
                    <a:pt x="10724289" y="2241550"/>
                    <a:pt x="10750860" y="2244090"/>
                  </a:cubicBezTo>
                  <a:cubicBezTo>
                    <a:pt x="10750860" y="2244090"/>
                    <a:pt x="10754182" y="2242820"/>
                    <a:pt x="10757503" y="2242820"/>
                  </a:cubicBezTo>
                  <a:cubicBezTo>
                    <a:pt x="10747539" y="2240280"/>
                    <a:pt x="10740896" y="2239010"/>
                    <a:pt x="10734253" y="2236470"/>
                  </a:cubicBezTo>
                  <a:cubicBezTo>
                    <a:pt x="10734253" y="2235200"/>
                    <a:pt x="10737574" y="2233930"/>
                    <a:pt x="10737574" y="2232660"/>
                  </a:cubicBezTo>
                  <a:cubicBezTo>
                    <a:pt x="10760825" y="2235200"/>
                    <a:pt x="10784074" y="2239010"/>
                    <a:pt x="10800681" y="2241550"/>
                  </a:cubicBezTo>
                  <a:cubicBezTo>
                    <a:pt x="10820610" y="2231390"/>
                    <a:pt x="10837217" y="2223770"/>
                    <a:pt x="10850503" y="2218690"/>
                  </a:cubicBezTo>
                  <a:lnTo>
                    <a:pt x="10850503" y="2195830"/>
                  </a:lnTo>
                  <a:cubicBezTo>
                    <a:pt x="10843861" y="2195830"/>
                    <a:pt x="10833895" y="2197100"/>
                    <a:pt x="10823932" y="2197100"/>
                  </a:cubicBezTo>
                  <a:cubicBezTo>
                    <a:pt x="10817289" y="2190750"/>
                    <a:pt x="10813967" y="2184400"/>
                    <a:pt x="10807325" y="2175510"/>
                  </a:cubicBezTo>
                  <a:cubicBezTo>
                    <a:pt x="10823932" y="2179320"/>
                    <a:pt x="10830574" y="2181860"/>
                    <a:pt x="10837217" y="2183130"/>
                  </a:cubicBezTo>
                  <a:cubicBezTo>
                    <a:pt x="10843861" y="2181860"/>
                    <a:pt x="10853824" y="2180590"/>
                    <a:pt x="10863788" y="2178050"/>
                  </a:cubicBezTo>
                  <a:cubicBezTo>
                    <a:pt x="10860467" y="2176780"/>
                    <a:pt x="10857146" y="2175510"/>
                    <a:pt x="10857146" y="2174240"/>
                  </a:cubicBezTo>
                  <a:cubicBezTo>
                    <a:pt x="10847181" y="2174240"/>
                    <a:pt x="10837217" y="2172970"/>
                    <a:pt x="10833895" y="2172970"/>
                  </a:cubicBezTo>
                  <a:cubicBezTo>
                    <a:pt x="10840539" y="2165350"/>
                    <a:pt x="10853824" y="2157730"/>
                    <a:pt x="10847181" y="2153920"/>
                  </a:cubicBezTo>
                  <a:cubicBezTo>
                    <a:pt x="10830574" y="2137410"/>
                    <a:pt x="10847181" y="2124710"/>
                    <a:pt x="10863788" y="2110740"/>
                  </a:cubicBezTo>
                  <a:cubicBezTo>
                    <a:pt x="10867110" y="2106930"/>
                    <a:pt x="10863788" y="2103120"/>
                    <a:pt x="10863788" y="2099310"/>
                  </a:cubicBezTo>
                  <a:cubicBezTo>
                    <a:pt x="10867110" y="2082800"/>
                    <a:pt x="10870431" y="2067560"/>
                    <a:pt x="10873753" y="2044700"/>
                  </a:cubicBezTo>
                  <a:cubicBezTo>
                    <a:pt x="10860467" y="2042160"/>
                    <a:pt x="10840539" y="2035810"/>
                    <a:pt x="10817289" y="2030730"/>
                  </a:cubicBezTo>
                  <a:cubicBezTo>
                    <a:pt x="10797360" y="2026920"/>
                    <a:pt x="10777432" y="2025650"/>
                    <a:pt x="10757503" y="2023110"/>
                  </a:cubicBezTo>
                  <a:cubicBezTo>
                    <a:pt x="10747539" y="2021840"/>
                    <a:pt x="10734253" y="2023110"/>
                    <a:pt x="10724289" y="2021840"/>
                  </a:cubicBezTo>
                  <a:cubicBezTo>
                    <a:pt x="10641254" y="2018030"/>
                    <a:pt x="10554896" y="2012950"/>
                    <a:pt x="10471861" y="2009140"/>
                  </a:cubicBezTo>
                  <a:cubicBezTo>
                    <a:pt x="10402111" y="2005330"/>
                    <a:pt x="10332361" y="2001520"/>
                    <a:pt x="10265932" y="1997710"/>
                  </a:cubicBezTo>
                  <a:cubicBezTo>
                    <a:pt x="10249325" y="1996440"/>
                    <a:pt x="10232718" y="1993900"/>
                    <a:pt x="10212790" y="1993900"/>
                  </a:cubicBezTo>
                  <a:cubicBezTo>
                    <a:pt x="10169611" y="1992630"/>
                    <a:pt x="10123112" y="1992630"/>
                    <a:pt x="10079933" y="1992630"/>
                  </a:cubicBezTo>
                  <a:cubicBezTo>
                    <a:pt x="10056683" y="1992630"/>
                    <a:pt x="10036754" y="1992630"/>
                    <a:pt x="10013504" y="1991360"/>
                  </a:cubicBezTo>
                  <a:cubicBezTo>
                    <a:pt x="9973647" y="1990090"/>
                    <a:pt x="9933790" y="1987550"/>
                    <a:pt x="9893933" y="1986280"/>
                  </a:cubicBezTo>
                  <a:lnTo>
                    <a:pt x="9893933" y="1982470"/>
                  </a:lnTo>
                  <a:cubicBezTo>
                    <a:pt x="9993576" y="1979930"/>
                    <a:pt x="10096540" y="1976120"/>
                    <a:pt x="10199504" y="1983740"/>
                  </a:cubicBezTo>
                  <a:cubicBezTo>
                    <a:pt x="10196183" y="1979930"/>
                    <a:pt x="10192862" y="1976120"/>
                    <a:pt x="10189539" y="1973580"/>
                  </a:cubicBezTo>
                  <a:cubicBezTo>
                    <a:pt x="10212790" y="1972310"/>
                    <a:pt x="10229397" y="1964690"/>
                    <a:pt x="10252646" y="1973580"/>
                  </a:cubicBezTo>
                  <a:cubicBezTo>
                    <a:pt x="10255968" y="1974850"/>
                    <a:pt x="10275897" y="1971040"/>
                    <a:pt x="10289182" y="1969770"/>
                  </a:cubicBezTo>
                  <a:lnTo>
                    <a:pt x="10289182" y="1967230"/>
                  </a:lnTo>
                  <a:lnTo>
                    <a:pt x="10259290" y="1967230"/>
                  </a:lnTo>
                  <a:cubicBezTo>
                    <a:pt x="10292504" y="1957070"/>
                    <a:pt x="10315753" y="1948180"/>
                    <a:pt x="10339004" y="1941830"/>
                  </a:cubicBezTo>
                  <a:cubicBezTo>
                    <a:pt x="10358932" y="1943100"/>
                    <a:pt x="10378861" y="1944370"/>
                    <a:pt x="10392146" y="1945640"/>
                  </a:cubicBezTo>
                  <a:cubicBezTo>
                    <a:pt x="10395469" y="1921510"/>
                    <a:pt x="10342325" y="1920240"/>
                    <a:pt x="10302468" y="1910080"/>
                  </a:cubicBezTo>
                  <a:cubicBezTo>
                    <a:pt x="10319075" y="1906270"/>
                    <a:pt x="10329040" y="1902460"/>
                    <a:pt x="10342325" y="1901190"/>
                  </a:cubicBezTo>
                  <a:cubicBezTo>
                    <a:pt x="10378861" y="1897380"/>
                    <a:pt x="10425361" y="1907540"/>
                    <a:pt x="10448610" y="1885950"/>
                  </a:cubicBezTo>
                  <a:cubicBezTo>
                    <a:pt x="10451932" y="1884680"/>
                    <a:pt x="10461897" y="1884680"/>
                    <a:pt x="10478504" y="1882140"/>
                  </a:cubicBezTo>
                  <a:cubicBezTo>
                    <a:pt x="10468539" y="1878330"/>
                    <a:pt x="10458575" y="1875790"/>
                    <a:pt x="10451932" y="1873250"/>
                  </a:cubicBezTo>
                  <a:cubicBezTo>
                    <a:pt x="10458575" y="1871980"/>
                    <a:pt x="10468539" y="1870710"/>
                    <a:pt x="10468539" y="1870710"/>
                  </a:cubicBezTo>
                  <a:cubicBezTo>
                    <a:pt x="10491789" y="1877060"/>
                    <a:pt x="10508397" y="1882140"/>
                    <a:pt x="10528325" y="1887220"/>
                  </a:cubicBezTo>
                  <a:cubicBezTo>
                    <a:pt x="10531646" y="1885950"/>
                    <a:pt x="10534968" y="1884680"/>
                    <a:pt x="10538289" y="1882140"/>
                  </a:cubicBezTo>
                  <a:cubicBezTo>
                    <a:pt x="10528325" y="1877060"/>
                    <a:pt x="10521682" y="1871980"/>
                    <a:pt x="10511718" y="1866900"/>
                  </a:cubicBezTo>
                  <a:cubicBezTo>
                    <a:pt x="10554896" y="1855470"/>
                    <a:pt x="10558218" y="1849120"/>
                    <a:pt x="10525003" y="1817370"/>
                  </a:cubicBezTo>
                  <a:cubicBezTo>
                    <a:pt x="10548253" y="1816100"/>
                    <a:pt x="10571504" y="1813560"/>
                    <a:pt x="10591432" y="1812290"/>
                  </a:cubicBezTo>
                  <a:cubicBezTo>
                    <a:pt x="10594753" y="1803400"/>
                    <a:pt x="10608039" y="1794510"/>
                    <a:pt x="10604718" y="1786890"/>
                  </a:cubicBezTo>
                  <a:cubicBezTo>
                    <a:pt x="10594753" y="1764030"/>
                    <a:pt x="10654539" y="1753870"/>
                    <a:pt x="10667824" y="1734820"/>
                  </a:cubicBezTo>
                  <a:cubicBezTo>
                    <a:pt x="10667824" y="1733550"/>
                    <a:pt x="10681110" y="1732280"/>
                    <a:pt x="10684432" y="1733550"/>
                  </a:cubicBezTo>
                  <a:cubicBezTo>
                    <a:pt x="10714324" y="1737360"/>
                    <a:pt x="10724289" y="1728470"/>
                    <a:pt x="10734253" y="1722120"/>
                  </a:cubicBezTo>
                  <a:cubicBezTo>
                    <a:pt x="10737574" y="1719580"/>
                    <a:pt x="10740896" y="1717040"/>
                    <a:pt x="10744218" y="1715770"/>
                  </a:cubicBezTo>
                  <a:cubicBezTo>
                    <a:pt x="10774111" y="1709420"/>
                    <a:pt x="10804003" y="1704340"/>
                    <a:pt x="10837217" y="1697990"/>
                  </a:cubicBezTo>
                  <a:cubicBezTo>
                    <a:pt x="10804003" y="1678940"/>
                    <a:pt x="10760825" y="1687830"/>
                    <a:pt x="10724289" y="1685290"/>
                  </a:cubicBezTo>
                  <a:lnTo>
                    <a:pt x="10724289" y="1680210"/>
                  </a:lnTo>
                  <a:cubicBezTo>
                    <a:pt x="10747539" y="1678940"/>
                    <a:pt x="10770788" y="1677670"/>
                    <a:pt x="10797360" y="1676400"/>
                  </a:cubicBezTo>
                  <a:cubicBezTo>
                    <a:pt x="10780753" y="1675130"/>
                    <a:pt x="10767467" y="1673860"/>
                    <a:pt x="10754182" y="1672590"/>
                  </a:cubicBezTo>
                  <a:cubicBezTo>
                    <a:pt x="10770788" y="1666240"/>
                    <a:pt x="10784074" y="1659890"/>
                    <a:pt x="10800681" y="1654810"/>
                  </a:cubicBezTo>
                  <a:cubicBezTo>
                    <a:pt x="10804003" y="1653540"/>
                    <a:pt x="10813967" y="1652270"/>
                    <a:pt x="10817289" y="1652270"/>
                  </a:cubicBezTo>
                  <a:cubicBezTo>
                    <a:pt x="10827253" y="1653540"/>
                    <a:pt x="10837217" y="1657350"/>
                    <a:pt x="10843861" y="1659890"/>
                  </a:cubicBezTo>
                  <a:cubicBezTo>
                    <a:pt x="10847181" y="1656080"/>
                    <a:pt x="10850503" y="1651000"/>
                    <a:pt x="10857146" y="1647190"/>
                  </a:cubicBezTo>
                  <a:cubicBezTo>
                    <a:pt x="10870431" y="1640840"/>
                    <a:pt x="10887039" y="1635760"/>
                    <a:pt x="10900324" y="1630680"/>
                  </a:cubicBezTo>
                  <a:cubicBezTo>
                    <a:pt x="10916931" y="1638300"/>
                    <a:pt x="10933538" y="1645920"/>
                    <a:pt x="10950146" y="1654810"/>
                  </a:cubicBezTo>
                  <a:cubicBezTo>
                    <a:pt x="10953467" y="1654810"/>
                    <a:pt x="10956789" y="1653540"/>
                    <a:pt x="10956789" y="1653540"/>
                  </a:cubicBezTo>
                  <a:cubicBezTo>
                    <a:pt x="10953467" y="1640840"/>
                    <a:pt x="10953467" y="1628140"/>
                    <a:pt x="10950146" y="1615440"/>
                  </a:cubicBezTo>
                  <a:cubicBezTo>
                    <a:pt x="10963431" y="1616710"/>
                    <a:pt x="10973395" y="1616710"/>
                    <a:pt x="10983360" y="1617980"/>
                  </a:cubicBezTo>
                  <a:cubicBezTo>
                    <a:pt x="10986681" y="1616710"/>
                    <a:pt x="10986681" y="1615440"/>
                    <a:pt x="10990003" y="1615440"/>
                  </a:cubicBezTo>
                  <a:cubicBezTo>
                    <a:pt x="10980038" y="1614170"/>
                    <a:pt x="10973395" y="1612900"/>
                    <a:pt x="10963431" y="1611630"/>
                  </a:cubicBezTo>
                  <a:cubicBezTo>
                    <a:pt x="10980038" y="1604010"/>
                    <a:pt x="10990003" y="1598930"/>
                    <a:pt x="10993324" y="1597660"/>
                  </a:cubicBezTo>
                  <a:lnTo>
                    <a:pt x="10993324" y="1573530"/>
                  </a:lnTo>
                  <a:cubicBezTo>
                    <a:pt x="10986681" y="1572260"/>
                    <a:pt x="10980038" y="1569720"/>
                    <a:pt x="10970074" y="1568450"/>
                  </a:cubicBezTo>
                  <a:cubicBezTo>
                    <a:pt x="10963431" y="1567180"/>
                    <a:pt x="10956789" y="1565910"/>
                    <a:pt x="10950146" y="1565910"/>
                  </a:cubicBezTo>
                  <a:cubicBezTo>
                    <a:pt x="10956789" y="1563370"/>
                    <a:pt x="10970074" y="1559560"/>
                    <a:pt x="10973395" y="1559560"/>
                  </a:cubicBezTo>
                  <a:cubicBezTo>
                    <a:pt x="10994594" y="1564640"/>
                    <a:pt x="10990003" y="1550670"/>
                    <a:pt x="10997134" y="1551940"/>
                  </a:cubicBezTo>
                  <a:cubicBezTo>
                    <a:pt x="10997134" y="1548130"/>
                    <a:pt x="10997134" y="1540510"/>
                    <a:pt x="10995864" y="1540510"/>
                  </a:cubicBezTo>
                  <a:cubicBezTo>
                    <a:pt x="10956789" y="1534160"/>
                    <a:pt x="10963431" y="1520190"/>
                    <a:pt x="10953467" y="1511300"/>
                  </a:cubicBezTo>
                  <a:close/>
                  <a:moveTo>
                    <a:pt x="593949" y="990600"/>
                  </a:moveTo>
                  <a:lnTo>
                    <a:pt x="690270" y="990600"/>
                  </a:lnTo>
                  <a:cubicBezTo>
                    <a:pt x="667020" y="1002030"/>
                    <a:pt x="610556" y="1002030"/>
                    <a:pt x="593949" y="990600"/>
                  </a:cubicBezTo>
                  <a:close/>
                  <a:moveTo>
                    <a:pt x="1258234" y="1507490"/>
                  </a:moveTo>
                  <a:lnTo>
                    <a:pt x="1258234" y="1502410"/>
                  </a:lnTo>
                  <a:cubicBezTo>
                    <a:pt x="1301412" y="1501140"/>
                    <a:pt x="1347912" y="1499870"/>
                    <a:pt x="1391090" y="1499870"/>
                  </a:cubicBezTo>
                  <a:cubicBezTo>
                    <a:pt x="1344591" y="1499870"/>
                    <a:pt x="1304733" y="1515110"/>
                    <a:pt x="1258234" y="1507490"/>
                  </a:cubicBezTo>
                  <a:close/>
                  <a:moveTo>
                    <a:pt x="457771" y="2123440"/>
                  </a:moveTo>
                  <a:cubicBezTo>
                    <a:pt x="477699" y="2115820"/>
                    <a:pt x="494306" y="2110740"/>
                    <a:pt x="500949" y="2106930"/>
                  </a:cubicBezTo>
                  <a:cubicBezTo>
                    <a:pt x="517556" y="2112010"/>
                    <a:pt x="527521" y="2115820"/>
                    <a:pt x="537485" y="2119630"/>
                  </a:cubicBezTo>
                  <a:cubicBezTo>
                    <a:pt x="514235" y="2119630"/>
                    <a:pt x="490985" y="2120900"/>
                    <a:pt x="457771" y="2123440"/>
                  </a:cubicBezTo>
                  <a:close/>
                  <a:moveTo>
                    <a:pt x="690270" y="2117090"/>
                  </a:moveTo>
                  <a:lnTo>
                    <a:pt x="603913" y="2117090"/>
                  </a:lnTo>
                  <a:cubicBezTo>
                    <a:pt x="600592" y="2117090"/>
                    <a:pt x="597270" y="2112010"/>
                    <a:pt x="590628" y="2108200"/>
                  </a:cubicBezTo>
                  <a:cubicBezTo>
                    <a:pt x="630485" y="2109470"/>
                    <a:pt x="660377" y="2110740"/>
                    <a:pt x="690270" y="2112010"/>
                  </a:cubicBezTo>
                  <a:lnTo>
                    <a:pt x="690270" y="2117090"/>
                  </a:lnTo>
                  <a:close/>
                  <a:moveTo>
                    <a:pt x="713520" y="2115820"/>
                  </a:moveTo>
                  <a:cubicBezTo>
                    <a:pt x="710199" y="2114550"/>
                    <a:pt x="710199" y="2113280"/>
                    <a:pt x="706877" y="2113280"/>
                  </a:cubicBezTo>
                  <a:cubicBezTo>
                    <a:pt x="720163" y="2109470"/>
                    <a:pt x="736770" y="2106930"/>
                    <a:pt x="750056" y="2103120"/>
                  </a:cubicBezTo>
                  <a:cubicBezTo>
                    <a:pt x="760020" y="2099310"/>
                    <a:pt x="763342" y="2092960"/>
                    <a:pt x="773306" y="2086610"/>
                  </a:cubicBezTo>
                  <a:cubicBezTo>
                    <a:pt x="799877" y="2106930"/>
                    <a:pt x="856341" y="2100580"/>
                    <a:pt x="906163" y="2105660"/>
                  </a:cubicBezTo>
                  <a:cubicBezTo>
                    <a:pt x="839734" y="2108200"/>
                    <a:pt x="776627" y="2112010"/>
                    <a:pt x="713520" y="2115820"/>
                  </a:cubicBezTo>
                  <a:close/>
                  <a:moveTo>
                    <a:pt x="278414" y="2428240"/>
                  </a:moveTo>
                  <a:cubicBezTo>
                    <a:pt x="281735" y="2428240"/>
                    <a:pt x="281735" y="2428240"/>
                    <a:pt x="278414" y="2428240"/>
                  </a:cubicBezTo>
                  <a:close/>
                  <a:moveTo>
                    <a:pt x="882913" y="2609850"/>
                  </a:moveTo>
                  <a:cubicBezTo>
                    <a:pt x="879591" y="2600960"/>
                    <a:pt x="876270" y="2594610"/>
                    <a:pt x="872949" y="2585720"/>
                  </a:cubicBezTo>
                  <a:cubicBezTo>
                    <a:pt x="896198" y="2588260"/>
                    <a:pt x="909484" y="2589530"/>
                    <a:pt x="922770" y="2592070"/>
                  </a:cubicBezTo>
                  <a:cubicBezTo>
                    <a:pt x="909484" y="2597150"/>
                    <a:pt x="899520" y="2602230"/>
                    <a:pt x="882913" y="2609850"/>
                  </a:cubicBezTo>
                  <a:close/>
                  <a:moveTo>
                    <a:pt x="1643519" y="1050290"/>
                  </a:moveTo>
                  <a:cubicBezTo>
                    <a:pt x="1620269" y="1051560"/>
                    <a:pt x="1597019" y="1055370"/>
                    <a:pt x="1577090" y="1055370"/>
                  </a:cubicBezTo>
                  <a:cubicBezTo>
                    <a:pt x="1553840" y="1056640"/>
                    <a:pt x="1530590" y="1055370"/>
                    <a:pt x="1504019" y="1055370"/>
                  </a:cubicBezTo>
                  <a:cubicBezTo>
                    <a:pt x="1500697" y="1054100"/>
                    <a:pt x="1497376" y="1050290"/>
                    <a:pt x="1494055" y="1046480"/>
                  </a:cubicBezTo>
                  <a:cubicBezTo>
                    <a:pt x="1517305" y="1043940"/>
                    <a:pt x="1540555" y="1040130"/>
                    <a:pt x="1567126" y="1037590"/>
                  </a:cubicBezTo>
                  <a:cubicBezTo>
                    <a:pt x="1567126" y="1041400"/>
                    <a:pt x="1563804" y="1043940"/>
                    <a:pt x="1563804" y="1047750"/>
                  </a:cubicBezTo>
                  <a:cubicBezTo>
                    <a:pt x="1593697" y="1040130"/>
                    <a:pt x="1620269" y="1041400"/>
                    <a:pt x="1643519" y="1050290"/>
                  </a:cubicBezTo>
                  <a:cubicBezTo>
                    <a:pt x="1680054" y="1040130"/>
                    <a:pt x="1686697" y="1041400"/>
                    <a:pt x="1696661" y="1062990"/>
                  </a:cubicBezTo>
                  <a:cubicBezTo>
                    <a:pt x="1676733" y="1057910"/>
                    <a:pt x="1660126" y="1054100"/>
                    <a:pt x="1643519" y="1050290"/>
                  </a:cubicBezTo>
                  <a:close/>
                  <a:moveTo>
                    <a:pt x="1769733" y="1047750"/>
                  </a:moveTo>
                  <a:cubicBezTo>
                    <a:pt x="1776375" y="1045210"/>
                    <a:pt x="1783018" y="1042670"/>
                    <a:pt x="1786340" y="1040130"/>
                  </a:cubicBezTo>
                  <a:cubicBezTo>
                    <a:pt x="1809590" y="1051560"/>
                    <a:pt x="1809590" y="1051560"/>
                    <a:pt x="1759768" y="1060450"/>
                  </a:cubicBezTo>
                  <a:lnTo>
                    <a:pt x="1709947" y="1045210"/>
                  </a:lnTo>
                  <a:cubicBezTo>
                    <a:pt x="1743161" y="1035050"/>
                    <a:pt x="1763090" y="1035050"/>
                    <a:pt x="1769733" y="1047750"/>
                  </a:cubicBezTo>
                  <a:close/>
                  <a:moveTo>
                    <a:pt x="1796304" y="2744470"/>
                  </a:moveTo>
                  <a:cubicBezTo>
                    <a:pt x="1799625" y="2743200"/>
                    <a:pt x="1802947" y="2743200"/>
                    <a:pt x="1806268" y="2741930"/>
                  </a:cubicBezTo>
                  <a:cubicBezTo>
                    <a:pt x="1809590" y="2744470"/>
                    <a:pt x="1816233" y="2747010"/>
                    <a:pt x="1822876" y="2750820"/>
                  </a:cubicBezTo>
                  <a:cubicBezTo>
                    <a:pt x="1816233" y="2750820"/>
                    <a:pt x="1809590" y="2750820"/>
                    <a:pt x="1802947" y="2752090"/>
                  </a:cubicBezTo>
                  <a:cubicBezTo>
                    <a:pt x="1799625" y="2748280"/>
                    <a:pt x="1799625" y="2745740"/>
                    <a:pt x="1796304" y="2744470"/>
                  </a:cubicBezTo>
                  <a:close/>
                  <a:moveTo>
                    <a:pt x="1998911" y="2735580"/>
                  </a:moveTo>
                  <a:cubicBezTo>
                    <a:pt x="2002232" y="2739390"/>
                    <a:pt x="2005554" y="2741930"/>
                    <a:pt x="2012197" y="2744470"/>
                  </a:cubicBezTo>
                  <a:lnTo>
                    <a:pt x="2002232" y="2744470"/>
                  </a:lnTo>
                  <a:cubicBezTo>
                    <a:pt x="2002232" y="2741930"/>
                    <a:pt x="2002232" y="2739390"/>
                    <a:pt x="1998911" y="2735580"/>
                  </a:cubicBezTo>
                  <a:close/>
                  <a:moveTo>
                    <a:pt x="2271268" y="3018790"/>
                  </a:moveTo>
                  <a:cubicBezTo>
                    <a:pt x="2261303" y="3012440"/>
                    <a:pt x="2254660" y="3007360"/>
                    <a:pt x="2248017" y="3002280"/>
                  </a:cubicBezTo>
                  <a:lnTo>
                    <a:pt x="2264625" y="2995930"/>
                  </a:lnTo>
                  <a:cubicBezTo>
                    <a:pt x="2287875" y="3002280"/>
                    <a:pt x="2291196" y="3012440"/>
                    <a:pt x="2271268" y="3018790"/>
                  </a:cubicBezTo>
                  <a:close/>
                  <a:moveTo>
                    <a:pt x="3114909" y="3044190"/>
                  </a:moveTo>
                  <a:cubicBezTo>
                    <a:pt x="3101623" y="3041650"/>
                    <a:pt x="3088338" y="3040380"/>
                    <a:pt x="3075052" y="3037840"/>
                  </a:cubicBezTo>
                  <a:cubicBezTo>
                    <a:pt x="3088338" y="3032760"/>
                    <a:pt x="3101623" y="3027680"/>
                    <a:pt x="3111587" y="3025140"/>
                  </a:cubicBezTo>
                  <a:lnTo>
                    <a:pt x="3151445" y="3036570"/>
                  </a:lnTo>
                  <a:cubicBezTo>
                    <a:pt x="3141480" y="3039110"/>
                    <a:pt x="3128195" y="3041650"/>
                    <a:pt x="3114909" y="3044190"/>
                  </a:cubicBezTo>
                  <a:close/>
                  <a:moveTo>
                    <a:pt x="8990505" y="2828290"/>
                  </a:moveTo>
                  <a:cubicBezTo>
                    <a:pt x="8987184" y="2829560"/>
                    <a:pt x="8990505" y="2832100"/>
                    <a:pt x="8990505" y="2834640"/>
                  </a:cubicBezTo>
                  <a:lnTo>
                    <a:pt x="8940685" y="2838450"/>
                  </a:lnTo>
                  <a:cubicBezTo>
                    <a:pt x="8934042" y="2827020"/>
                    <a:pt x="8947328" y="2820670"/>
                    <a:pt x="8977220" y="2819400"/>
                  </a:cubicBezTo>
                  <a:cubicBezTo>
                    <a:pt x="8987184" y="2819400"/>
                    <a:pt x="9000471" y="2816860"/>
                    <a:pt x="9017078" y="2816860"/>
                  </a:cubicBezTo>
                  <a:cubicBezTo>
                    <a:pt x="9007113" y="2820670"/>
                    <a:pt x="8997149" y="2823210"/>
                    <a:pt x="8990505" y="2828290"/>
                  </a:cubicBezTo>
                  <a:close/>
                  <a:moveTo>
                    <a:pt x="9056934" y="2825750"/>
                  </a:moveTo>
                  <a:cubicBezTo>
                    <a:pt x="9043649" y="2824480"/>
                    <a:pt x="9033685" y="2820670"/>
                    <a:pt x="9023720" y="2818130"/>
                  </a:cubicBezTo>
                  <a:cubicBezTo>
                    <a:pt x="9037006" y="2811780"/>
                    <a:pt x="9046970" y="2807970"/>
                    <a:pt x="9053612" y="2804160"/>
                  </a:cubicBezTo>
                  <a:cubicBezTo>
                    <a:pt x="9066899" y="2810510"/>
                    <a:pt x="9080185" y="2815590"/>
                    <a:pt x="9093470" y="2823210"/>
                  </a:cubicBezTo>
                  <a:cubicBezTo>
                    <a:pt x="9083506" y="2824480"/>
                    <a:pt x="9070220" y="2825750"/>
                    <a:pt x="9056934" y="2825750"/>
                  </a:cubicBezTo>
                  <a:close/>
                  <a:moveTo>
                    <a:pt x="9405683" y="1967230"/>
                  </a:moveTo>
                  <a:cubicBezTo>
                    <a:pt x="9405683" y="1964690"/>
                    <a:pt x="9405683" y="1963420"/>
                    <a:pt x="9402362" y="1960880"/>
                  </a:cubicBezTo>
                  <a:lnTo>
                    <a:pt x="9472112" y="1957070"/>
                  </a:lnTo>
                  <a:cubicBezTo>
                    <a:pt x="9472112" y="1959610"/>
                    <a:pt x="9475434" y="1962150"/>
                    <a:pt x="9475434" y="1964690"/>
                  </a:cubicBezTo>
                  <a:cubicBezTo>
                    <a:pt x="9448863" y="1964690"/>
                    <a:pt x="9425612" y="1965960"/>
                    <a:pt x="9405683" y="1967230"/>
                  </a:cubicBezTo>
                  <a:close/>
                  <a:moveTo>
                    <a:pt x="9578398" y="1969770"/>
                  </a:moveTo>
                  <a:cubicBezTo>
                    <a:pt x="9558469" y="1969770"/>
                    <a:pt x="9535219" y="1969770"/>
                    <a:pt x="9515291" y="1967230"/>
                  </a:cubicBezTo>
                  <a:cubicBezTo>
                    <a:pt x="9505326" y="1965960"/>
                    <a:pt x="9502005" y="1960880"/>
                    <a:pt x="9492041" y="1958340"/>
                  </a:cubicBezTo>
                  <a:cubicBezTo>
                    <a:pt x="9495362" y="1957070"/>
                    <a:pt x="9495362" y="1955800"/>
                    <a:pt x="9498684" y="1954530"/>
                  </a:cubicBezTo>
                  <a:cubicBezTo>
                    <a:pt x="9528577" y="1957070"/>
                    <a:pt x="9555148" y="1958340"/>
                    <a:pt x="9581720" y="1960880"/>
                  </a:cubicBezTo>
                  <a:cubicBezTo>
                    <a:pt x="9578398" y="1964690"/>
                    <a:pt x="9578398" y="1968500"/>
                    <a:pt x="9578398" y="1969770"/>
                  </a:cubicBezTo>
                  <a:close/>
                  <a:moveTo>
                    <a:pt x="9727862" y="1968500"/>
                  </a:moveTo>
                  <a:cubicBezTo>
                    <a:pt x="9704612" y="1967230"/>
                    <a:pt x="9681363" y="1960880"/>
                    <a:pt x="9658112" y="1969770"/>
                  </a:cubicBezTo>
                  <a:cubicBezTo>
                    <a:pt x="9654791" y="1971040"/>
                    <a:pt x="9634862" y="1967230"/>
                    <a:pt x="9624898" y="1965960"/>
                  </a:cubicBezTo>
                  <a:cubicBezTo>
                    <a:pt x="9624898" y="1964690"/>
                    <a:pt x="9628219" y="1962150"/>
                    <a:pt x="9628219" y="1960880"/>
                  </a:cubicBezTo>
                  <a:lnTo>
                    <a:pt x="9737826" y="1960880"/>
                  </a:lnTo>
                  <a:cubicBezTo>
                    <a:pt x="9741147" y="1960880"/>
                    <a:pt x="9744470" y="1964690"/>
                    <a:pt x="9747791" y="1967230"/>
                  </a:cubicBezTo>
                  <a:cubicBezTo>
                    <a:pt x="9737826" y="1967230"/>
                    <a:pt x="9731184" y="1968500"/>
                    <a:pt x="9727862" y="1968500"/>
                  </a:cubicBezTo>
                  <a:close/>
                  <a:moveTo>
                    <a:pt x="10043397" y="2598420"/>
                  </a:moveTo>
                  <a:cubicBezTo>
                    <a:pt x="10040076" y="2599690"/>
                    <a:pt x="10040076" y="2600960"/>
                    <a:pt x="10040076" y="2599690"/>
                  </a:cubicBezTo>
                  <a:cubicBezTo>
                    <a:pt x="10036754" y="2599690"/>
                    <a:pt x="10036754" y="2598420"/>
                    <a:pt x="10043397" y="2598420"/>
                  </a:cubicBezTo>
                  <a:close/>
                  <a:moveTo>
                    <a:pt x="324913" y="2529840"/>
                  </a:moveTo>
                  <a:cubicBezTo>
                    <a:pt x="321592" y="2529840"/>
                    <a:pt x="321592" y="2531110"/>
                    <a:pt x="318270" y="2531110"/>
                  </a:cubicBezTo>
                  <a:cubicBezTo>
                    <a:pt x="318270" y="2531110"/>
                    <a:pt x="321592" y="2529840"/>
                    <a:pt x="324913" y="2529840"/>
                  </a:cubicBezTo>
                  <a:close/>
                  <a:moveTo>
                    <a:pt x="1590375" y="2769870"/>
                  </a:moveTo>
                  <a:cubicBezTo>
                    <a:pt x="1603661" y="2772410"/>
                    <a:pt x="1616947" y="2774950"/>
                    <a:pt x="1626911" y="2776220"/>
                  </a:cubicBezTo>
                  <a:cubicBezTo>
                    <a:pt x="1580411" y="2786380"/>
                    <a:pt x="1550518" y="2783840"/>
                    <a:pt x="1520625" y="2766060"/>
                  </a:cubicBezTo>
                  <a:cubicBezTo>
                    <a:pt x="1530590" y="2766060"/>
                    <a:pt x="1537233" y="2764790"/>
                    <a:pt x="1547197" y="2764790"/>
                  </a:cubicBezTo>
                  <a:cubicBezTo>
                    <a:pt x="1560483" y="2766060"/>
                    <a:pt x="1577090" y="2767330"/>
                    <a:pt x="1590375" y="2769870"/>
                  </a:cubicBezTo>
                  <a:close/>
                  <a:moveTo>
                    <a:pt x="7396223" y="2874010"/>
                  </a:moveTo>
                  <a:cubicBezTo>
                    <a:pt x="7386258" y="2872740"/>
                    <a:pt x="7379615" y="2872740"/>
                    <a:pt x="7366330" y="2871470"/>
                  </a:cubicBezTo>
                  <a:cubicBezTo>
                    <a:pt x="7353044" y="2870200"/>
                    <a:pt x="7336437" y="2866390"/>
                    <a:pt x="7316508" y="2863850"/>
                  </a:cubicBezTo>
                  <a:cubicBezTo>
                    <a:pt x="7329794" y="2862580"/>
                    <a:pt x="7339759" y="2860040"/>
                    <a:pt x="7353044" y="2858770"/>
                  </a:cubicBezTo>
                  <a:cubicBezTo>
                    <a:pt x="7389580" y="2854960"/>
                    <a:pt x="7406187" y="2861310"/>
                    <a:pt x="7396223" y="2874010"/>
                  </a:cubicBezTo>
                  <a:close/>
                  <a:moveTo>
                    <a:pt x="6755188" y="2903220"/>
                  </a:moveTo>
                  <a:cubicBezTo>
                    <a:pt x="6775117" y="2904490"/>
                    <a:pt x="6798366" y="2904490"/>
                    <a:pt x="6821616" y="2905760"/>
                  </a:cubicBezTo>
                  <a:cubicBezTo>
                    <a:pt x="6811652" y="2918460"/>
                    <a:pt x="6785081" y="2914650"/>
                    <a:pt x="6765152" y="2913380"/>
                  </a:cubicBezTo>
                  <a:cubicBezTo>
                    <a:pt x="6758510" y="2913380"/>
                    <a:pt x="6751867" y="2908300"/>
                    <a:pt x="6745224" y="2905760"/>
                  </a:cubicBezTo>
                  <a:cubicBezTo>
                    <a:pt x="6748545" y="2904490"/>
                    <a:pt x="6751867" y="2903220"/>
                    <a:pt x="6755188" y="2903220"/>
                  </a:cubicBezTo>
                  <a:close/>
                  <a:moveTo>
                    <a:pt x="554092" y="2604770"/>
                  </a:moveTo>
                  <a:cubicBezTo>
                    <a:pt x="557413" y="2608580"/>
                    <a:pt x="560734" y="2611120"/>
                    <a:pt x="564056" y="2616200"/>
                  </a:cubicBezTo>
                  <a:cubicBezTo>
                    <a:pt x="544127" y="2616200"/>
                    <a:pt x="527520" y="2616200"/>
                    <a:pt x="510913" y="2614930"/>
                  </a:cubicBezTo>
                  <a:lnTo>
                    <a:pt x="510913" y="2606040"/>
                  </a:lnTo>
                  <a:cubicBezTo>
                    <a:pt x="524199" y="2606040"/>
                    <a:pt x="537484" y="2606040"/>
                    <a:pt x="554092" y="2604770"/>
                  </a:cubicBezTo>
                  <a:close/>
                  <a:moveTo>
                    <a:pt x="1849447" y="2762250"/>
                  </a:moveTo>
                  <a:cubicBezTo>
                    <a:pt x="1869375" y="2763520"/>
                    <a:pt x="1889304" y="2763520"/>
                    <a:pt x="1912554" y="2764790"/>
                  </a:cubicBezTo>
                  <a:cubicBezTo>
                    <a:pt x="1899268" y="2769870"/>
                    <a:pt x="1846125" y="2773680"/>
                    <a:pt x="1836161" y="2769870"/>
                  </a:cubicBezTo>
                  <a:cubicBezTo>
                    <a:pt x="1836161" y="2768600"/>
                    <a:pt x="1832839" y="2766060"/>
                    <a:pt x="1836161" y="2764790"/>
                  </a:cubicBezTo>
                  <a:cubicBezTo>
                    <a:pt x="1839482" y="2763520"/>
                    <a:pt x="1846125" y="2762250"/>
                    <a:pt x="1849447" y="2762250"/>
                  </a:cubicBezTo>
                  <a:close/>
                </a:path>
              </a:pathLst>
            </a:custGeom>
            <a:blipFill>
              <a:blip r:embed="rId2"/>
              <a:stretch>
                <a:fillRect l="-67" t="-67153" r="-49" b="-67152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840155" y="257263"/>
            <a:ext cx="15731050" cy="3537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70"/>
              </a:lnSpc>
            </a:pPr>
            <a:r>
              <a:rPr lang="en-US" sz="9622">
                <a:solidFill>
                  <a:srgbClr val="3778CF"/>
                </a:solidFill>
                <a:latin typeface="Ample Display"/>
                <a:ea typeface="Ample Display"/>
                <a:cs typeface="Ample Display"/>
                <a:sym typeface="Ample Display"/>
              </a:rPr>
              <a:t>Чому риф важливий?</a:t>
            </a:r>
          </a:p>
          <a:p>
            <a:pPr algn="ctr">
              <a:lnSpc>
                <a:spcPts val="1347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598648" y="2219574"/>
            <a:ext cx="14532522" cy="4222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30513" indent="-415257" lvl="1">
              <a:lnSpc>
                <a:spcPts val="6770"/>
              </a:lnSpc>
              <a:buFont typeface="Arial"/>
              <a:buChar char="•"/>
            </a:pPr>
            <a:r>
              <a:rPr lang="en-US" b="true" sz="3846">
                <a:solidFill>
                  <a:srgbClr val="383C61"/>
                </a:solidFill>
                <a:latin typeface="PT Serif Bold"/>
                <a:ea typeface="PT Serif Bold"/>
                <a:cs typeface="PT Serif Bold"/>
                <a:sym typeface="PT Serif Bold"/>
              </a:rPr>
              <a:t>Захищає узбережжя від штормів.</a:t>
            </a:r>
          </a:p>
          <a:p>
            <a:pPr algn="l" marL="830513" indent="-415257" lvl="1">
              <a:lnSpc>
                <a:spcPts val="6770"/>
              </a:lnSpc>
              <a:buFont typeface="Arial"/>
              <a:buChar char="•"/>
            </a:pPr>
            <a:r>
              <a:rPr lang="en-US" b="true" sz="3846">
                <a:solidFill>
                  <a:srgbClr val="383C61"/>
                </a:solidFill>
                <a:latin typeface="PT Serif Bold"/>
                <a:ea typeface="PT Serif Bold"/>
                <a:cs typeface="PT Serif Bold"/>
                <a:sym typeface="PT Serif Bold"/>
              </a:rPr>
              <a:t>Житло для мільйонів морських тварин.</a:t>
            </a:r>
          </a:p>
          <a:p>
            <a:pPr algn="l" marL="830513" indent="-415257" lvl="1">
              <a:lnSpc>
                <a:spcPts val="6770"/>
              </a:lnSpc>
              <a:buFont typeface="Arial"/>
              <a:buChar char="•"/>
            </a:pPr>
            <a:r>
              <a:rPr lang="en-US" b="true" sz="3846">
                <a:solidFill>
                  <a:srgbClr val="383C61"/>
                </a:solidFill>
                <a:latin typeface="PT Serif Bold"/>
                <a:ea typeface="PT Serif Bold"/>
                <a:cs typeface="PT Serif Bold"/>
                <a:sym typeface="PT Serif Bold"/>
              </a:rPr>
              <a:t>Популярне місце для дайвінгу та туризму.</a:t>
            </a:r>
          </a:p>
          <a:p>
            <a:pPr algn="l" marL="830513" indent="-415257" lvl="1">
              <a:lnSpc>
                <a:spcPts val="6770"/>
              </a:lnSpc>
              <a:buFont typeface="Arial"/>
              <a:buChar char="•"/>
            </a:pPr>
            <a:r>
              <a:rPr lang="en-US" b="true" sz="3846">
                <a:solidFill>
                  <a:srgbClr val="383C61"/>
                </a:solidFill>
                <a:latin typeface="PT Serif Bold"/>
                <a:ea typeface="PT Serif Bold"/>
                <a:cs typeface="PT Serif Bold"/>
                <a:sym typeface="PT Serif Bold"/>
              </a:rPr>
              <a:t>Збереження біорізноманіття.</a:t>
            </a:r>
          </a:p>
          <a:p>
            <a:pPr algn="l">
              <a:lnSpc>
                <a:spcPts val="6770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319820" y="806325"/>
            <a:ext cx="6939480" cy="8674350"/>
            <a:chOff x="0" y="0"/>
            <a:chExt cx="6350000" cy="79375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1" y="12700"/>
              <a:ext cx="6339841" cy="7924802"/>
            </a:xfrm>
            <a:custGeom>
              <a:avLst/>
              <a:gdLst/>
              <a:ahLst/>
              <a:cxnLst/>
              <a:rect r="r" b="b" t="t" l="l"/>
              <a:pathLst>
                <a:path h="7924802" w="6339841">
                  <a:moveTo>
                    <a:pt x="1" y="7693660"/>
                  </a:moveTo>
                  <a:lnTo>
                    <a:pt x="1" y="7363460"/>
                  </a:lnTo>
                  <a:cubicBezTo>
                    <a:pt x="128271" y="7363460"/>
                    <a:pt x="231141" y="7259320"/>
                    <a:pt x="231141" y="7132320"/>
                  </a:cubicBezTo>
                  <a:cubicBezTo>
                    <a:pt x="231141" y="7004050"/>
                    <a:pt x="127001" y="6901180"/>
                    <a:pt x="1" y="6901180"/>
                  </a:cubicBezTo>
                  <a:lnTo>
                    <a:pt x="1" y="6570980"/>
                  </a:lnTo>
                  <a:cubicBezTo>
                    <a:pt x="128271" y="6570980"/>
                    <a:pt x="231141" y="6466839"/>
                    <a:pt x="231141" y="6339839"/>
                  </a:cubicBezTo>
                  <a:cubicBezTo>
                    <a:pt x="231141" y="6211570"/>
                    <a:pt x="127001" y="6108700"/>
                    <a:pt x="1" y="6108700"/>
                  </a:cubicBezTo>
                  <a:lnTo>
                    <a:pt x="1" y="5778500"/>
                  </a:lnTo>
                  <a:cubicBezTo>
                    <a:pt x="128271" y="5778500"/>
                    <a:pt x="231141" y="5674360"/>
                    <a:pt x="231141" y="5547360"/>
                  </a:cubicBezTo>
                  <a:cubicBezTo>
                    <a:pt x="231141" y="5419090"/>
                    <a:pt x="127001" y="5316220"/>
                    <a:pt x="1" y="5316220"/>
                  </a:cubicBezTo>
                  <a:lnTo>
                    <a:pt x="1" y="4986020"/>
                  </a:lnTo>
                  <a:cubicBezTo>
                    <a:pt x="128271" y="4986020"/>
                    <a:pt x="231141" y="4881880"/>
                    <a:pt x="231141" y="4754880"/>
                  </a:cubicBezTo>
                  <a:cubicBezTo>
                    <a:pt x="231141" y="4626609"/>
                    <a:pt x="127001" y="4523739"/>
                    <a:pt x="1" y="4523739"/>
                  </a:cubicBezTo>
                  <a:lnTo>
                    <a:pt x="1" y="4193539"/>
                  </a:lnTo>
                  <a:cubicBezTo>
                    <a:pt x="128271" y="4193539"/>
                    <a:pt x="231141" y="4089399"/>
                    <a:pt x="231141" y="3962399"/>
                  </a:cubicBezTo>
                  <a:cubicBezTo>
                    <a:pt x="231141" y="3834129"/>
                    <a:pt x="127001" y="3731259"/>
                    <a:pt x="1" y="3731259"/>
                  </a:cubicBezTo>
                  <a:lnTo>
                    <a:pt x="1" y="3401059"/>
                  </a:lnTo>
                  <a:cubicBezTo>
                    <a:pt x="128271" y="3401059"/>
                    <a:pt x="231141" y="3296919"/>
                    <a:pt x="231141" y="3169919"/>
                  </a:cubicBezTo>
                  <a:cubicBezTo>
                    <a:pt x="231141" y="3041649"/>
                    <a:pt x="127001" y="2938779"/>
                    <a:pt x="1" y="2938779"/>
                  </a:cubicBezTo>
                  <a:lnTo>
                    <a:pt x="1" y="2608579"/>
                  </a:lnTo>
                  <a:cubicBezTo>
                    <a:pt x="128271" y="2608579"/>
                    <a:pt x="231141" y="2504439"/>
                    <a:pt x="231141" y="2377439"/>
                  </a:cubicBezTo>
                  <a:cubicBezTo>
                    <a:pt x="231141" y="2249170"/>
                    <a:pt x="127001" y="2146300"/>
                    <a:pt x="1" y="2146300"/>
                  </a:cubicBezTo>
                  <a:lnTo>
                    <a:pt x="1" y="1816100"/>
                  </a:lnTo>
                  <a:cubicBezTo>
                    <a:pt x="128271" y="1816100"/>
                    <a:pt x="231141" y="1711960"/>
                    <a:pt x="231141" y="1584960"/>
                  </a:cubicBezTo>
                  <a:cubicBezTo>
                    <a:pt x="231141" y="1456690"/>
                    <a:pt x="127001" y="1353820"/>
                    <a:pt x="1" y="1353820"/>
                  </a:cubicBezTo>
                  <a:lnTo>
                    <a:pt x="1" y="1023620"/>
                  </a:lnTo>
                  <a:cubicBezTo>
                    <a:pt x="128271" y="1023620"/>
                    <a:pt x="231141" y="919480"/>
                    <a:pt x="231141" y="792480"/>
                  </a:cubicBezTo>
                  <a:cubicBezTo>
                    <a:pt x="231141" y="664210"/>
                    <a:pt x="127001" y="561340"/>
                    <a:pt x="1" y="561340"/>
                  </a:cubicBezTo>
                  <a:lnTo>
                    <a:pt x="1" y="231140"/>
                  </a:lnTo>
                  <a:cubicBezTo>
                    <a:pt x="128271" y="231140"/>
                    <a:pt x="231141" y="127000"/>
                    <a:pt x="231141" y="0"/>
                  </a:cubicBezTo>
                  <a:lnTo>
                    <a:pt x="561341" y="0"/>
                  </a:lnTo>
                  <a:cubicBezTo>
                    <a:pt x="561341" y="128270"/>
                    <a:pt x="665481" y="231140"/>
                    <a:pt x="792481" y="231140"/>
                  </a:cubicBezTo>
                  <a:cubicBezTo>
                    <a:pt x="920751" y="231140"/>
                    <a:pt x="1023621" y="127000"/>
                    <a:pt x="1023621" y="0"/>
                  </a:cubicBezTo>
                  <a:lnTo>
                    <a:pt x="1353821" y="0"/>
                  </a:lnTo>
                  <a:cubicBezTo>
                    <a:pt x="1353821" y="128270"/>
                    <a:pt x="1457961" y="231140"/>
                    <a:pt x="1584961" y="231140"/>
                  </a:cubicBezTo>
                  <a:cubicBezTo>
                    <a:pt x="1713231" y="231140"/>
                    <a:pt x="1816101" y="127000"/>
                    <a:pt x="1816101" y="0"/>
                  </a:cubicBezTo>
                  <a:lnTo>
                    <a:pt x="2146301" y="0"/>
                  </a:lnTo>
                  <a:cubicBezTo>
                    <a:pt x="2146301" y="128270"/>
                    <a:pt x="2250441" y="231140"/>
                    <a:pt x="2377441" y="231140"/>
                  </a:cubicBezTo>
                  <a:cubicBezTo>
                    <a:pt x="2505711" y="231140"/>
                    <a:pt x="2608581" y="127000"/>
                    <a:pt x="2608581" y="0"/>
                  </a:cubicBezTo>
                  <a:lnTo>
                    <a:pt x="2938781" y="0"/>
                  </a:lnTo>
                  <a:cubicBezTo>
                    <a:pt x="2938781" y="128270"/>
                    <a:pt x="3042921" y="231140"/>
                    <a:pt x="3169921" y="231140"/>
                  </a:cubicBezTo>
                  <a:cubicBezTo>
                    <a:pt x="3298191" y="231140"/>
                    <a:pt x="3401061" y="127000"/>
                    <a:pt x="3401061" y="0"/>
                  </a:cubicBezTo>
                  <a:lnTo>
                    <a:pt x="3731261" y="0"/>
                  </a:lnTo>
                  <a:cubicBezTo>
                    <a:pt x="3731261" y="128270"/>
                    <a:pt x="3835401" y="231140"/>
                    <a:pt x="3962401" y="231140"/>
                  </a:cubicBezTo>
                  <a:cubicBezTo>
                    <a:pt x="4090671" y="231140"/>
                    <a:pt x="4193541" y="127000"/>
                    <a:pt x="4193541" y="0"/>
                  </a:cubicBezTo>
                  <a:lnTo>
                    <a:pt x="4523741" y="0"/>
                  </a:lnTo>
                  <a:cubicBezTo>
                    <a:pt x="4523741" y="128270"/>
                    <a:pt x="4627881" y="231140"/>
                    <a:pt x="4754881" y="231140"/>
                  </a:cubicBezTo>
                  <a:cubicBezTo>
                    <a:pt x="4883151" y="231140"/>
                    <a:pt x="4986021" y="127000"/>
                    <a:pt x="4986021" y="0"/>
                  </a:cubicBezTo>
                  <a:lnTo>
                    <a:pt x="5316221" y="0"/>
                  </a:lnTo>
                  <a:cubicBezTo>
                    <a:pt x="5316221" y="128270"/>
                    <a:pt x="5420362" y="231140"/>
                    <a:pt x="5547362" y="231140"/>
                  </a:cubicBezTo>
                  <a:cubicBezTo>
                    <a:pt x="5675631" y="231140"/>
                    <a:pt x="5778501" y="127000"/>
                    <a:pt x="5778501" y="0"/>
                  </a:cubicBezTo>
                  <a:lnTo>
                    <a:pt x="6108701" y="0"/>
                  </a:lnTo>
                  <a:cubicBezTo>
                    <a:pt x="6108701" y="128270"/>
                    <a:pt x="6212841" y="231140"/>
                    <a:pt x="6339841" y="231140"/>
                  </a:cubicBezTo>
                  <a:lnTo>
                    <a:pt x="6339841" y="561340"/>
                  </a:lnTo>
                  <a:cubicBezTo>
                    <a:pt x="6211571" y="561340"/>
                    <a:pt x="6108701" y="665480"/>
                    <a:pt x="6108701" y="792480"/>
                  </a:cubicBezTo>
                  <a:cubicBezTo>
                    <a:pt x="6108701" y="920750"/>
                    <a:pt x="6212841" y="1023620"/>
                    <a:pt x="6339841" y="1023620"/>
                  </a:cubicBezTo>
                  <a:lnTo>
                    <a:pt x="6339841" y="1353820"/>
                  </a:lnTo>
                  <a:cubicBezTo>
                    <a:pt x="6211571" y="1353820"/>
                    <a:pt x="6108701" y="1457960"/>
                    <a:pt x="6108701" y="1584960"/>
                  </a:cubicBezTo>
                  <a:cubicBezTo>
                    <a:pt x="6108701" y="1713230"/>
                    <a:pt x="6212841" y="1816100"/>
                    <a:pt x="6339841" y="1816100"/>
                  </a:cubicBezTo>
                  <a:lnTo>
                    <a:pt x="6339841" y="2146300"/>
                  </a:lnTo>
                  <a:cubicBezTo>
                    <a:pt x="6211571" y="2146300"/>
                    <a:pt x="6108701" y="2250440"/>
                    <a:pt x="6108701" y="2377440"/>
                  </a:cubicBezTo>
                  <a:cubicBezTo>
                    <a:pt x="6108701" y="2505710"/>
                    <a:pt x="6212841" y="2608580"/>
                    <a:pt x="6339841" y="2608580"/>
                  </a:cubicBezTo>
                  <a:lnTo>
                    <a:pt x="6339841" y="2938780"/>
                  </a:lnTo>
                  <a:cubicBezTo>
                    <a:pt x="6211571" y="2938780"/>
                    <a:pt x="6108701" y="3042920"/>
                    <a:pt x="6108701" y="3169920"/>
                  </a:cubicBezTo>
                  <a:cubicBezTo>
                    <a:pt x="6108701" y="3298190"/>
                    <a:pt x="6212841" y="3401060"/>
                    <a:pt x="6339841" y="3401060"/>
                  </a:cubicBezTo>
                  <a:lnTo>
                    <a:pt x="6339841" y="3731260"/>
                  </a:lnTo>
                  <a:cubicBezTo>
                    <a:pt x="6211571" y="3731260"/>
                    <a:pt x="6108701" y="3835400"/>
                    <a:pt x="6108701" y="3962400"/>
                  </a:cubicBezTo>
                  <a:cubicBezTo>
                    <a:pt x="6108701" y="4090670"/>
                    <a:pt x="6212841" y="4193540"/>
                    <a:pt x="6339841" y="4193540"/>
                  </a:cubicBezTo>
                  <a:lnTo>
                    <a:pt x="6339841" y="4523740"/>
                  </a:lnTo>
                  <a:cubicBezTo>
                    <a:pt x="6211571" y="4523740"/>
                    <a:pt x="6108701" y="4627880"/>
                    <a:pt x="6108701" y="4754880"/>
                  </a:cubicBezTo>
                  <a:cubicBezTo>
                    <a:pt x="6108701" y="4881880"/>
                    <a:pt x="6212841" y="4986020"/>
                    <a:pt x="6339841" y="4986020"/>
                  </a:cubicBezTo>
                  <a:lnTo>
                    <a:pt x="6339841" y="5316220"/>
                  </a:lnTo>
                  <a:cubicBezTo>
                    <a:pt x="6211571" y="5316220"/>
                    <a:pt x="6108701" y="5420361"/>
                    <a:pt x="6108701" y="5547361"/>
                  </a:cubicBezTo>
                  <a:cubicBezTo>
                    <a:pt x="6108701" y="5674361"/>
                    <a:pt x="6212841" y="5778501"/>
                    <a:pt x="6339841" y="5778501"/>
                  </a:cubicBezTo>
                  <a:lnTo>
                    <a:pt x="6339841" y="6108701"/>
                  </a:lnTo>
                  <a:cubicBezTo>
                    <a:pt x="6211571" y="6108701"/>
                    <a:pt x="6108701" y="6212841"/>
                    <a:pt x="6108701" y="6339841"/>
                  </a:cubicBezTo>
                  <a:cubicBezTo>
                    <a:pt x="6108701" y="6468111"/>
                    <a:pt x="6212841" y="6570981"/>
                    <a:pt x="6339841" y="6570981"/>
                  </a:cubicBezTo>
                  <a:lnTo>
                    <a:pt x="6339841" y="6901181"/>
                  </a:lnTo>
                  <a:cubicBezTo>
                    <a:pt x="6211571" y="6901181"/>
                    <a:pt x="6108701" y="7005321"/>
                    <a:pt x="6108701" y="7132321"/>
                  </a:cubicBezTo>
                  <a:cubicBezTo>
                    <a:pt x="6108701" y="7260591"/>
                    <a:pt x="6212841" y="7363461"/>
                    <a:pt x="6339841" y="7363461"/>
                  </a:cubicBezTo>
                  <a:lnTo>
                    <a:pt x="6339841" y="7693661"/>
                  </a:lnTo>
                  <a:cubicBezTo>
                    <a:pt x="6211571" y="7693661"/>
                    <a:pt x="6108701" y="7797802"/>
                    <a:pt x="6108701" y="7924802"/>
                  </a:cubicBezTo>
                  <a:lnTo>
                    <a:pt x="5778501" y="7924802"/>
                  </a:lnTo>
                  <a:cubicBezTo>
                    <a:pt x="5778501" y="7796532"/>
                    <a:pt x="5674361" y="7693661"/>
                    <a:pt x="5547361" y="7693661"/>
                  </a:cubicBezTo>
                  <a:cubicBezTo>
                    <a:pt x="5419091" y="7693661"/>
                    <a:pt x="5316221" y="7797802"/>
                    <a:pt x="5316221" y="7924802"/>
                  </a:cubicBezTo>
                  <a:lnTo>
                    <a:pt x="4986021" y="7924802"/>
                  </a:lnTo>
                  <a:cubicBezTo>
                    <a:pt x="4986021" y="7796532"/>
                    <a:pt x="4881881" y="7693661"/>
                    <a:pt x="4754881" y="7693661"/>
                  </a:cubicBezTo>
                  <a:cubicBezTo>
                    <a:pt x="4626610" y="7693661"/>
                    <a:pt x="4523740" y="7797802"/>
                    <a:pt x="4523740" y="7924802"/>
                  </a:cubicBezTo>
                  <a:lnTo>
                    <a:pt x="4193540" y="7924802"/>
                  </a:lnTo>
                  <a:cubicBezTo>
                    <a:pt x="4193540" y="7796532"/>
                    <a:pt x="4089400" y="7693661"/>
                    <a:pt x="3962400" y="7693661"/>
                  </a:cubicBezTo>
                  <a:cubicBezTo>
                    <a:pt x="3834130" y="7693661"/>
                    <a:pt x="3731260" y="7797802"/>
                    <a:pt x="3731260" y="7924802"/>
                  </a:cubicBezTo>
                  <a:lnTo>
                    <a:pt x="3401060" y="7924802"/>
                  </a:lnTo>
                  <a:cubicBezTo>
                    <a:pt x="3401060" y="7796532"/>
                    <a:pt x="3296920" y="7693661"/>
                    <a:pt x="3169920" y="7693661"/>
                  </a:cubicBezTo>
                  <a:cubicBezTo>
                    <a:pt x="3041650" y="7693661"/>
                    <a:pt x="2938780" y="7797802"/>
                    <a:pt x="2938780" y="7924802"/>
                  </a:cubicBezTo>
                  <a:lnTo>
                    <a:pt x="2608580" y="7924802"/>
                  </a:lnTo>
                  <a:cubicBezTo>
                    <a:pt x="2608580" y="7796532"/>
                    <a:pt x="2504440" y="7693661"/>
                    <a:pt x="2377440" y="7693661"/>
                  </a:cubicBezTo>
                  <a:cubicBezTo>
                    <a:pt x="2249170" y="7693661"/>
                    <a:pt x="2146300" y="7797802"/>
                    <a:pt x="2146300" y="7924802"/>
                  </a:cubicBezTo>
                  <a:lnTo>
                    <a:pt x="1816100" y="7924802"/>
                  </a:lnTo>
                  <a:cubicBezTo>
                    <a:pt x="1816100" y="7796532"/>
                    <a:pt x="1711960" y="7693661"/>
                    <a:pt x="1584960" y="7693661"/>
                  </a:cubicBezTo>
                  <a:cubicBezTo>
                    <a:pt x="1456690" y="7693661"/>
                    <a:pt x="1353820" y="7797802"/>
                    <a:pt x="1353820" y="7924802"/>
                  </a:cubicBezTo>
                  <a:lnTo>
                    <a:pt x="1023620" y="7924802"/>
                  </a:lnTo>
                  <a:cubicBezTo>
                    <a:pt x="1023620" y="7796532"/>
                    <a:pt x="919480" y="7693661"/>
                    <a:pt x="792480" y="7693661"/>
                  </a:cubicBezTo>
                  <a:cubicBezTo>
                    <a:pt x="664210" y="7693661"/>
                    <a:pt x="561340" y="7797802"/>
                    <a:pt x="561340" y="7924802"/>
                  </a:cubicBezTo>
                  <a:lnTo>
                    <a:pt x="231140" y="7924802"/>
                  </a:lnTo>
                  <a:cubicBezTo>
                    <a:pt x="231140" y="7796532"/>
                    <a:pt x="128270" y="7693661"/>
                    <a:pt x="0" y="7693661"/>
                  </a:cubicBezTo>
                </a:path>
              </a:pathLst>
            </a:custGeom>
            <a:solidFill>
              <a:srgbClr val="68C6C8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445770" y="445770"/>
              <a:ext cx="5459730" cy="7045960"/>
            </a:xfrm>
            <a:custGeom>
              <a:avLst/>
              <a:gdLst/>
              <a:ahLst/>
              <a:cxnLst/>
              <a:rect r="r" b="b" t="t" l="l"/>
              <a:pathLst>
                <a:path h="7045960" w="5459730">
                  <a:moveTo>
                    <a:pt x="0" y="0"/>
                  </a:moveTo>
                  <a:lnTo>
                    <a:pt x="5459730" y="0"/>
                  </a:lnTo>
                  <a:lnTo>
                    <a:pt x="5459730" y="7045960"/>
                  </a:lnTo>
                  <a:lnTo>
                    <a:pt x="0" y="7045960"/>
                  </a:lnTo>
                  <a:close/>
                </a:path>
              </a:pathLst>
            </a:custGeom>
            <a:blipFill>
              <a:blip r:embed="rId2"/>
              <a:stretch>
                <a:fillRect l="-47032" t="0" r="-47032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445770" y="445770"/>
              <a:ext cx="5459730" cy="7045960"/>
            </a:xfrm>
            <a:custGeom>
              <a:avLst/>
              <a:gdLst/>
              <a:ahLst/>
              <a:cxnLst/>
              <a:rect r="r" b="b" t="t" l="l"/>
              <a:pathLst>
                <a:path h="7045960" w="5459730">
                  <a:moveTo>
                    <a:pt x="0" y="0"/>
                  </a:moveTo>
                  <a:lnTo>
                    <a:pt x="0" y="7045960"/>
                  </a:lnTo>
                  <a:lnTo>
                    <a:pt x="5459730" y="7045960"/>
                  </a:lnTo>
                  <a:lnTo>
                    <a:pt x="5459730" y="0"/>
                  </a:lnTo>
                  <a:lnTo>
                    <a:pt x="0" y="0"/>
                  </a:lnTo>
                  <a:close/>
                  <a:moveTo>
                    <a:pt x="5370830" y="6958330"/>
                  </a:moveTo>
                  <a:lnTo>
                    <a:pt x="87630" y="6958330"/>
                  </a:lnTo>
                  <a:lnTo>
                    <a:pt x="87630" y="87630"/>
                  </a:lnTo>
                  <a:lnTo>
                    <a:pt x="5370830" y="87630"/>
                  </a:lnTo>
                  <a:lnTo>
                    <a:pt x="5370830" y="6958330"/>
                  </a:lnTo>
                  <a:close/>
                </a:path>
              </a:pathLst>
            </a:custGeom>
            <a:solidFill>
              <a:srgbClr val="F16728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-1212266" y="935284"/>
            <a:ext cx="13083957" cy="293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4"/>
              </a:lnSpc>
            </a:pPr>
            <a:r>
              <a:rPr lang="en-US" sz="8002">
                <a:solidFill>
                  <a:srgbClr val="3778CF"/>
                </a:solidFill>
                <a:latin typeface="Ample Display"/>
                <a:ea typeface="Ample Display"/>
                <a:cs typeface="Ample Display"/>
                <a:sym typeface="Ample Display"/>
              </a:rPr>
              <a:t>Загрози для рифу</a:t>
            </a:r>
          </a:p>
          <a:p>
            <a:pPr algn="ctr">
              <a:lnSpc>
                <a:spcPts val="11204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524512" y="3064373"/>
            <a:ext cx="10190965" cy="5079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30513" indent="-415257" lvl="1">
              <a:lnSpc>
                <a:spcPts val="6770"/>
              </a:lnSpc>
              <a:buFont typeface="Arial"/>
              <a:buChar char="•"/>
            </a:pPr>
            <a:r>
              <a:rPr lang="en-US" b="true" sz="3846">
                <a:solidFill>
                  <a:srgbClr val="383C61"/>
                </a:solidFill>
                <a:latin typeface="PT Serif Bold"/>
                <a:ea typeface="PT Serif Bold"/>
                <a:cs typeface="PT Serif Bold"/>
                <a:sym typeface="PT Serif Bold"/>
              </a:rPr>
              <a:t>Потепління океану.</a:t>
            </a:r>
          </a:p>
          <a:p>
            <a:pPr algn="l" marL="830513" indent="-415257" lvl="1">
              <a:lnSpc>
                <a:spcPts val="6770"/>
              </a:lnSpc>
              <a:buFont typeface="Arial"/>
              <a:buChar char="•"/>
            </a:pPr>
            <a:r>
              <a:rPr lang="en-US" b="true" sz="3846">
                <a:solidFill>
                  <a:srgbClr val="383C61"/>
                </a:solidFill>
                <a:latin typeface="PT Serif Bold"/>
                <a:ea typeface="PT Serif Bold"/>
                <a:cs typeface="PT Serif Bold"/>
                <a:sym typeface="PT Serif Bold"/>
              </a:rPr>
              <a:t>Забруднення води.</a:t>
            </a:r>
          </a:p>
          <a:p>
            <a:pPr algn="l" marL="830513" indent="-415257" lvl="1">
              <a:lnSpc>
                <a:spcPts val="6770"/>
              </a:lnSpc>
              <a:buFont typeface="Arial"/>
              <a:buChar char="•"/>
            </a:pPr>
            <a:r>
              <a:rPr lang="en-US" b="true" sz="3846">
                <a:solidFill>
                  <a:srgbClr val="383C61"/>
                </a:solidFill>
                <a:latin typeface="PT Serif Bold"/>
                <a:ea typeface="PT Serif Bold"/>
                <a:cs typeface="PT Serif Bold"/>
                <a:sym typeface="PT Serif Bold"/>
              </a:rPr>
              <a:t>Надмірний вилов риби.</a:t>
            </a:r>
          </a:p>
          <a:p>
            <a:pPr algn="l" marL="830513" indent="-415257" lvl="1">
              <a:lnSpc>
                <a:spcPts val="6770"/>
              </a:lnSpc>
              <a:buFont typeface="Arial"/>
              <a:buChar char="•"/>
            </a:pPr>
            <a:r>
              <a:rPr lang="en-US" b="true" sz="3846">
                <a:solidFill>
                  <a:srgbClr val="383C61"/>
                </a:solidFill>
                <a:latin typeface="PT Serif Bold"/>
                <a:ea typeface="PT Serif Bold"/>
                <a:cs typeface="PT Serif Bold"/>
                <a:sym typeface="PT Serif Bold"/>
              </a:rPr>
              <a:t>Людська діяльність (туризм, забруднення).</a:t>
            </a:r>
          </a:p>
          <a:p>
            <a:pPr algn="l">
              <a:lnSpc>
                <a:spcPts val="6770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571769" y="-375874"/>
            <a:ext cx="20859769" cy="12184380"/>
          </a:xfrm>
          <a:custGeom>
            <a:avLst/>
            <a:gdLst/>
            <a:ahLst/>
            <a:cxnLst/>
            <a:rect r="r" b="b" t="t" l="l"/>
            <a:pathLst>
              <a:path h="12184380" w="20859769">
                <a:moveTo>
                  <a:pt x="0" y="0"/>
                </a:moveTo>
                <a:lnTo>
                  <a:pt x="20859769" y="0"/>
                </a:lnTo>
                <a:lnTo>
                  <a:pt x="20859769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181" r="0" b="-1088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658497" y="2603505"/>
            <a:ext cx="9419435" cy="6793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30513" indent="-415257" lvl="1">
              <a:lnSpc>
                <a:spcPts val="6770"/>
              </a:lnSpc>
              <a:buFont typeface="Arial"/>
              <a:buChar char="•"/>
            </a:pPr>
            <a:r>
              <a:rPr lang="en-US" b="true" sz="3846">
                <a:solidFill>
                  <a:srgbClr val="FFFFFF"/>
                </a:solidFill>
                <a:latin typeface="PT Serif Bold"/>
                <a:ea typeface="PT Serif Bold"/>
                <a:cs typeface="PT Serif Bold"/>
                <a:sym typeface="PT Serif Bold"/>
              </a:rPr>
              <a:t>Морські черепахи повертаються на ті самі пляжі, щоб відкладати яйця.</a:t>
            </a:r>
          </a:p>
          <a:p>
            <a:pPr algn="l" marL="830513" indent="-415257" lvl="1">
              <a:lnSpc>
                <a:spcPts val="6770"/>
              </a:lnSpc>
              <a:buFont typeface="Arial"/>
              <a:buChar char="•"/>
            </a:pPr>
            <a:r>
              <a:rPr lang="en-US" b="true" sz="3846">
                <a:solidFill>
                  <a:srgbClr val="FFFFFF"/>
                </a:solidFill>
                <a:latin typeface="PT Serif Bold"/>
                <a:ea typeface="PT Serif Bold"/>
                <a:cs typeface="PT Serif Bold"/>
                <a:sym typeface="PT Serif Bold"/>
              </a:rPr>
              <a:t>Деякі види коралів можуть рости всього на 1-3 см на рік, тому відновлення рифу займає століття.</a:t>
            </a:r>
          </a:p>
          <a:p>
            <a:pPr algn="l">
              <a:lnSpc>
                <a:spcPts val="677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6826236" y="189763"/>
            <a:ext cx="13083957" cy="293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4"/>
              </a:lnSpc>
            </a:pPr>
            <a:r>
              <a:rPr lang="en-US" sz="8002">
                <a:solidFill>
                  <a:srgbClr val="3778CF"/>
                </a:solidFill>
                <a:latin typeface="Ample Display"/>
                <a:ea typeface="Ample Display"/>
                <a:cs typeface="Ample Display"/>
                <a:sym typeface="Ample Display"/>
              </a:rPr>
              <a:t>Цікаві факти</a:t>
            </a:r>
          </a:p>
          <a:p>
            <a:pPr algn="ctr">
              <a:lnSpc>
                <a:spcPts val="11204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0" y="819150"/>
            <a:ext cx="9419435" cy="3364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30513" indent="-415257" lvl="1">
              <a:lnSpc>
                <a:spcPts val="6770"/>
              </a:lnSpc>
              <a:buFont typeface="Arial"/>
              <a:buChar char="•"/>
            </a:pPr>
            <a:r>
              <a:rPr lang="en-US" b="true" sz="3846">
                <a:solidFill>
                  <a:srgbClr val="FFFFFF"/>
                </a:solidFill>
                <a:latin typeface="PT Serif Bold"/>
                <a:ea typeface="PT Serif Bold"/>
                <a:cs typeface="PT Serif Bold"/>
                <a:sym typeface="PT Serif Bold"/>
              </a:rPr>
              <a:t>Деякі корали світяться в темряві!</a:t>
            </a:r>
          </a:p>
          <a:p>
            <a:pPr algn="l" marL="830513" indent="-415257" lvl="1">
              <a:lnSpc>
                <a:spcPts val="6770"/>
              </a:lnSpc>
              <a:buFont typeface="Arial"/>
              <a:buChar char="•"/>
            </a:pPr>
            <a:r>
              <a:rPr lang="en-US" b="true" sz="3846">
                <a:solidFill>
                  <a:srgbClr val="FFFFFF"/>
                </a:solidFill>
                <a:latin typeface="PT Serif Bold"/>
                <a:ea typeface="PT Serif Bold"/>
                <a:cs typeface="PT Serif Bold"/>
                <a:sym typeface="PT Serif Bold"/>
              </a:rPr>
              <a:t>Риф настільки великий, що він більший за Італію.</a:t>
            </a:r>
          </a:p>
          <a:p>
            <a:pPr algn="l">
              <a:lnSpc>
                <a:spcPts val="6770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572750" y="0"/>
            <a:ext cx="7715250" cy="10287000"/>
          </a:xfrm>
          <a:custGeom>
            <a:avLst/>
            <a:gdLst/>
            <a:ahLst/>
            <a:cxnLst/>
            <a:rect r="r" b="b" t="t" l="l"/>
            <a:pathLst>
              <a:path h="10287000" w="7715250">
                <a:moveTo>
                  <a:pt x="0" y="0"/>
                </a:moveTo>
                <a:lnTo>
                  <a:pt x="7715250" y="0"/>
                </a:lnTo>
                <a:lnTo>
                  <a:pt x="77152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79015" y="1590205"/>
            <a:ext cx="8690644" cy="1145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14"/>
              </a:lnSpc>
            </a:pPr>
            <a:r>
              <a:rPr lang="en-US" sz="6653">
                <a:solidFill>
                  <a:srgbClr val="F16728"/>
                </a:solidFill>
                <a:latin typeface="Fredoka"/>
                <a:ea typeface="Fredoka"/>
                <a:cs typeface="Fredoka"/>
                <a:sym typeface="Fredoka"/>
              </a:rPr>
              <a:t>Підсумок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8855" y="3216773"/>
            <a:ext cx="10190965" cy="5079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30513" indent="-415257" lvl="1">
              <a:lnSpc>
                <a:spcPts val="6770"/>
              </a:lnSpc>
              <a:buFont typeface="Arial"/>
              <a:buChar char="•"/>
            </a:pPr>
            <a:r>
              <a:rPr lang="en-US" b="true" sz="3846">
                <a:solidFill>
                  <a:srgbClr val="383C61"/>
                </a:solidFill>
                <a:latin typeface="PT Serif Bold"/>
                <a:ea typeface="PT Serif Bold"/>
                <a:cs typeface="PT Serif Bold"/>
                <a:sym typeface="PT Serif Bold"/>
              </a:rPr>
              <a:t>Великий Бар'єрний риф – унікальне природне явище, яке потребує захисту.</a:t>
            </a:r>
          </a:p>
          <a:p>
            <a:pPr algn="l" marL="830513" indent="-415257" lvl="1">
              <a:lnSpc>
                <a:spcPts val="6770"/>
              </a:lnSpc>
              <a:buFont typeface="Arial"/>
              <a:buChar char="•"/>
            </a:pPr>
            <a:r>
              <a:rPr lang="en-US" b="true" sz="3846">
                <a:solidFill>
                  <a:srgbClr val="383C61"/>
                </a:solidFill>
                <a:latin typeface="PT Serif Bold"/>
                <a:ea typeface="PT Serif Bold"/>
                <a:cs typeface="PT Serif Bold"/>
                <a:sym typeface="PT Serif Bold"/>
              </a:rPr>
              <a:t>Його збереження залежить від кожного з нас!</a:t>
            </a:r>
          </a:p>
          <a:p>
            <a:pPr algn="l">
              <a:lnSpc>
                <a:spcPts val="677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DAGfQWu3xxU</dc:identifier>
  <dcterms:modified xsi:type="dcterms:W3CDTF">2011-08-01T06:04:30Z</dcterms:modified>
  <cp:revision>1</cp:revision>
  <dc:title>Великий Бар'єрний риф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3772617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