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3" r:id="rId8"/>
    <p:sldId id="264" r:id="rId9"/>
    <p:sldId id="266" r:id="rId10"/>
    <p:sldId id="262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8" autoAdjust="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i="1" dirty="0">
                <a:solidFill>
                  <a:schemeClr val="accent1">
                    <a:lumMod val="50000"/>
                  </a:schemeClr>
                </a:solidFill>
              </a:rPr>
              <a:t>Environmental Protection</a:t>
            </a:r>
            <a:endParaRPr lang="ru-RU" sz="72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</a:rPr>
              <a:t>Problem with smoking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4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It is all the result of pollution that comes from factories and </a:t>
            </a:r>
            <a:r>
              <a:rPr lang="en-US" sz="4800" dirty="0" smtClean="0">
                <a:solidFill>
                  <a:schemeClr val="bg1"/>
                </a:solidFill>
              </a:rPr>
              <a:t>plants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5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People should start dealing with these problems immediately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de-DE" sz="9600" i="1" dirty="0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en-US" sz="9600" i="1" dirty="0" smtClean="0">
                <a:solidFill>
                  <a:schemeClr val="accent1">
                    <a:lumMod val="50000"/>
                  </a:schemeClr>
                </a:solidFill>
              </a:rPr>
              <a:t>hank </a:t>
            </a:r>
            <a:r>
              <a:rPr lang="en-US" sz="9600" i="1" dirty="0">
                <a:solidFill>
                  <a:schemeClr val="accent1">
                    <a:lumMod val="50000"/>
                  </a:schemeClr>
                </a:solidFill>
              </a:rPr>
              <a:t>you</a:t>
            </a:r>
            <a:endParaRPr lang="ru-RU" sz="96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0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3456384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We </a:t>
            </a:r>
            <a:r>
              <a:rPr lang="en-US" sz="4800" dirty="0">
                <a:solidFill>
                  <a:schemeClr val="tx2">
                    <a:lumMod val="50000"/>
                  </a:schemeClr>
                </a:solidFill>
              </a:rPr>
              <a:t>live in a world full of different types </a:t>
            </a:r>
            <a:endParaRPr lang="en-US" sz="48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of pollution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0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39604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Wanting to make their lives easier people have invented so many new devices and factories, that nature is in danger</a:t>
            </a:r>
            <a:endParaRPr lang="ru-RU" sz="4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88640"/>
            <a:ext cx="3600400" cy="572149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400" dirty="0">
                <a:solidFill>
                  <a:schemeClr val="bg1"/>
                </a:solidFill>
              </a:rPr>
              <a:t>Unfortunately, environment is not the unlimited source of </a:t>
            </a:r>
            <a:r>
              <a:rPr lang="en-US" sz="4400" dirty="0" smtClean="0">
                <a:solidFill>
                  <a:schemeClr val="bg1"/>
                </a:solidFill>
              </a:rPr>
              <a:t>resources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5356"/>
            <a:ext cx="4749800" cy="59944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4048" y="1124744"/>
            <a:ext cx="3826768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At the moment, our planet suffers from numerous problems and damages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Many species of animals and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plants start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to disappear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3895933" cy="2376264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>
                    <a:lumMod val="95000"/>
                  </a:schemeClr>
                </a:solidFill>
              </a:rPr>
              <a:t>F</a:t>
            </a:r>
            <a:r>
              <a:rPr lang="en-US" sz="7200" dirty="0" smtClean="0">
                <a:solidFill>
                  <a:schemeClr val="bg1">
                    <a:lumMod val="95000"/>
                  </a:schemeClr>
                </a:solidFill>
              </a:rPr>
              <a:t>orest </a:t>
            </a:r>
            <a:r>
              <a:rPr lang="en-US" sz="7200" dirty="0">
                <a:solidFill>
                  <a:schemeClr val="bg1">
                    <a:lumMod val="95000"/>
                  </a:schemeClr>
                </a:solidFill>
              </a:rPr>
              <a:t>damages</a:t>
            </a:r>
            <a:endParaRPr lang="ru-RU" sz="7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7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48264" cy="1296144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tx2">
                    <a:lumMod val="50000"/>
                  </a:schemeClr>
                </a:solidFill>
              </a:rPr>
              <a:t>Water </a:t>
            </a:r>
            <a:r>
              <a:rPr lang="en-US" sz="8000" dirty="0">
                <a:solidFill>
                  <a:schemeClr val="tx2">
                    <a:lumMod val="50000"/>
                  </a:schemeClr>
                </a:solidFill>
              </a:rPr>
              <a:t>shortage</a:t>
            </a:r>
            <a:endParaRPr lang="ru-RU" sz="8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632848" cy="144016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Wildlife suffers as well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100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Environmental Protection</vt:lpstr>
      <vt:lpstr>Презентация PowerPoint</vt:lpstr>
      <vt:lpstr>Презентация PowerPoint</vt:lpstr>
      <vt:lpstr>Презентация PowerPoint</vt:lpstr>
      <vt:lpstr>Презентация PowerPoint</vt:lpstr>
      <vt:lpstr>Many species of animals and plants start to disappear</vt:lpstr>
      <vt:lpstr>Forest damages</vt:lpstr>
      <vt:lpstr>Water shortage</vt:lpstr>
      <vt:lpstr>Wildlife suffers as well</vt:lpstr>
      <vt:lpstr>Problem with smoking</vt:lpstr>
      <vt:lpstr>It is all the result of pollution that comes from factories and plants</vt:lpstr>
      <vt:lpstr>People should start dealing with these problems immediately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Protection</dc:title>
  <dc:creator>Игорь</dc:creator>
  <cp:lastModifiedBy>Игорь</cp:lastModifiedBy>
  <cp:revision>12</cp:revision>
  <dcterms:created xsi:type="dcterms:W3CDTF">2018-03-19T14:24:09Z</dcterms:created>
  <dcterms:modified xsi:type="dcterms:W3CDTF">2019-03-09T09:46:39Z</dcterms:modified>
</cp:coreProperties>
</file>