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/>
              <a:t>Йоганн</a:t>
            </a:r>
            <a:r>
              <a:rPr lang="ru-RU" dirty="0"/>
              <a:t> </a:t>
            </a:r>
            <a:r>
              <a:rPr lang="ru-RU" dirty="0" err="1"/>
              <a:t>Вольфґанґ</a:t>
            </a:r>
            <a:r>
              <a:rPr lang="ru-RU" dirty="0"/>
              <a:t> фон </a:t>
            </a:r>
            <a:r>
              <a:rPr lang="ru-RU" dirty="0" err="1"/>
              <a:t>Ґете</a:t>
            </a:r>
            <a:r>
              <a:rPr lang="ru-RU" dirty="0"/>
              <a:t>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1238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12776"/>
            <a:ext cx="2911577" cy="4049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00696" y="1412776"/>
            <a:ext cx="3456384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/>
              <a:t>У 1792 р </a:t>
            </a:r>
            <a:r>
              <a:rPr lang="ru-RU" sz="2200" dirty="0" err="1"/>
              <a:t>зав'язується</a:t>
            </a:r>
            <a:r>
              <a:rPr lang="ru-RU" sz="2200" dirty="0"/>
              <a:t> дружба Гете з Шиллером, яка </a:t>
            </a:r>
            <a:r>
              <a:rPr lang="ru-RU" sz="2200" dirty="0" err="1"/>
              <a:t>тривала</a:t>
            </a:r>
            <a:r>
              <a:rPr lang="ru-RU" sz="2200" dirty="0"/>
              <a:t> до </a:t>
            </a:r>
            <a:r>
              <a:rPr lang="ru-RU" sz="2200" dirty="0" err="1"/>
              <a:t>смерті</a:t>
            </a:r>
            <a:r>
              <a:rPr lang="ru-RU" sz="2200" dirty="0"/>
              <a:t> </a:t>
            </a:r>
            <a:r>
              <a:rPr lang="ru-RU" sz="2200" dirty="0" err="1"/>
              <a:t>останнього</a:t>
            </a:r>
            <a:r>
              <a:rPr lang="ru-RU" sz="2200" dirty="0"/>
              <a:t>. У 90-і роки в </a:t>
            </a:r>
            <a:r>
              <a:rPr lang="ru-RU" sz="2200" dirty="0" err="1"/>
              <a:t>творчому</a:t>
            </a:r>
            <a:r>
              <a:rPr lang="ru-RU" sz="2200" dirty="0"/>
              <a:t> </a:t>
            </a:r>
            <a:r>
              <a:rPr lang="ru-RU" sz="2200" dirty="0" err="1"/>
              <a:t>змаганні</a:t>
            </a:r>
            <a:r>
              <a:rPr lang="ru-RU" sz="2200" dirty="0"/>
              <a:t> з Шиллером Гете </a:t>
            </a:r>
            <a:r>
              <a:rPr lang="ru-RU" sz="2200" dirty="0" err="1"/>
              <a:t>пише</a:t>
            </a:r>
            <a:r>
              <a:rPr lang="ru-RU" sz="2200" dirty="0"/>
              <a:t> ряд </a:t>
            </a:r>
            <a:r>
              <a:rPr lang="ru-RU" sz="2200" dirty="0" err="1"/>
              <a:t>чудових</a:t>
            </a:r>
            <a:r>
              <a:rPr lang="ru-RU" sz="2200" dirty="0"/>
              <a:t> </a:t>
            </a:r>
            <a:r>
              <a:rPr lang="ru-RU" sz="2200" dirty="0" err="1"/>
              <a:t>філософських</a:t>
            </a:r>
            <a:r>
              <a:rPr lang="ru-RU" sz="2200" dirty="0"/>
              <a:t> </a:t>
            </a:r>
            <a:r>
              <a:rPr lang="ru-RU" sz="2200" dirty="0" err="1"/>
              <a:t>балад</a:t>
            </a:r>
            <a:r>
              <a:rPr lang="ru-RU" sz="2200" dirty="0"/>
              <a:t>, </a:t>
            </a:r>
            <a:r>
              <a:rPr lang="ru-RU" sz="2200" dirty="0" err="1"/>
              <a:t>пройнятих</a:t>
            </a:r>
            <a:r>
              <a:rPr lang="ru-RU" sz="2200" dirty="0"/>
              <a:t> </a:t>
            </a:r>
            <a:r>
              <a:rPr lang="ru-RU" sz="2200" dirty="0" err="1"/>
              <a:t>глибоким</a:t>
            </a:r>
            <a:r>
              <a:rPr lang="ru-RU" sz="2200" dirty="0"/>
              <a:t> </a:t>
            </a:r>
            <a:r>
              <a:rPr lang="ru-RU" sz="2200" dirty="0" err="1"/>
              <a:t>гуманізмом</a:t>
            </a:r>
            <a:r>
              <a:rPr lang="ru-RU" sz="2200" dirty="0"/>
              <a:t>, </a:t>
            </a:r>
            <a:r>
              <a:rPr lang="ru-RU" sz="2200" dirty="0" err="1"/>
              <a:t>що</a:t>
            </a:r>
            <a:r>
              <a:rPr lang="ru-RU" sz="2200" dirty="0"/>
              <a:t> </a:t>
            </a:r>
            <a:r>
              <a:rPr lang="ru-RU" sz="2200" dirty="0" err="1"/>
              <a:t>оспівують</a:t>
            </a:r>
            <a:r>
              <a:rPr lang="ru-RU" sz="2200" dirty="0"/>
              <a:t> </a:t>
            </a:r>
            <a:r>
              <a:rPr lang="ru-RU" sz="2200" dirty="0" err="1"/>
              <a:t>велич</a:t>
            </a:r>
            <a:r>
              <a:rPr lang="ru-RU" sz="2200" dirty="0"/>
              <a:t> </a:t>
            </a:r>
            <a:r>
              <a:rPr lang="ru-RU" sz="2200" dirty="0" err="1"/>
              <a:t>людських</a:t>
            </a:r>
            <a:r>
              <a:rPr lang="ru-RU" sz="2200" dirty="0"/>
              <a:t> </a:t>
            </a:r>
            <a:r>
              <a:rPr lang="ru-RU" sz="2200" dirty="0" err="1"/>
              <a:t>почуттів</a:t>
            </a:r>
            <a:r>
              <a:rPr lang="ru-RU" sz="22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952420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«Фауст»</a:t>
            </a: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043280"/>
            <a:ext cx="3415351" cy="357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43608" y="2276872"/>
            <a:ext cx="374441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Вершиною </a:t>
            </a:r>
            <a:r>
              <a:rPr lang="ru-RU" sz="2800" dirty="0" err="1"/>
              <a:t>художньої</a:t>
            </a:r>
            <a:r>
              <a:rPr lang="ru-RU" sz="2800" dirty="0"/>
              <a:t> </a:t>
            </a:r>
            <a:r>
              <a:rPr lang="ru-RU" sz="2800" dirty="0" err="1"/>
              <a:t>творчості</a:t>
            </a:r>
            <a:r>
              <a:rPr lang="ru-RU" sz="2800" dirty="0"/>
              <a:t> Гете є знаменита </a:t>
            </a:r>
            <a:r>
              <a:rPr lang="ru-RU" sz="2800" dirty="0" err="1"/>
              <a:t>трагедія</a:t>
            </a:r>
            <a:r>
              <a:rPr lang="ru-RU" sz="2800" dirty="0"/>
              <a:t> </a:t>
            </a:r>
            <a:endParaRPr lang="ru-RU" sz="2800" dirty="0" smtClean="0"/>
          </a:p>
          <a:p>
            <a:r>
              <a:rPr lang="ru-RU" sz="2800" dirty="0" smtClean="0"/>
              <a:t>у </a:t>
            </a:r>
            <a:r>
              <a:rPr lang="ru-RU" sz="2800" dirty="0" err="1"/>
              <a:t>віршах</a:t>
            </a:r>
            <a:r>
              <a:rPr lang="ru-RU" sz="2800" dirty="0"/>
              <a:t> «Фауст», над </a:t>
            </a:r>
            <a:r>
              <a:rPr lang="ru-RU" sz="2800" dirty="0" err="1"/>
              <a:t>якою</a:t>
            </a:r>
            <a:r>
              <a:rPr lang="ru-RU" sz="2800" dirty="0"/>
              <a:t> поет </a:t>
            </a:r>
            <a:r>
              <a:rPr lang="ru-RU" sz="2800" dirty="0" err="1"/>
              <a:t>працював</a:t>
            </a:r>
            <a:r>
              <a:rPr lang="ru-RU" sz="2800" dirty="0"/>
              <a:t> </a:t>
            </a:r>
            <a:r>
              <a:rPr lang="ru-RU" sz="2800" dirty="0" err="1"/>
              <a:t>протягом</a:t>
            </a:r>
            <a:r>
              <a:rPr lang="ru-RU" sz="2800" dirty="0"/>
              <a:t> 60 </a:t>
            </a:r>
            <a:r>
              <a:rPr lang="ru-RU" sz="2800" dirty="0" err="1"/>
              <a:t>років</a:t>
            </a:r>
            <a:r>
              <a:rPr lang="ru-RU" sz="2800" dirty="0"/>
              <a:t> (1771-1831). </a:t>
            </a:r>
          </a:p>
        </p:txBody>
      </p:sp>
    </p:spTree>
    <p:extLst>
      <p:ext uri="{BB962C8B-B14F-4D97-AF65-F5344CB8AC3E}">
        <p14:creationId xmlns:p14="http://schemas.microsoft.com/office/powerpoint/2010/main" val="13558413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2492896"/>
            <a:ext cx="7272808" cy="3048001"/>
          </a:xfrm>
        </p:spPr>
        <p:txBody>
          <a:bodyPr>
            <a:normAutofit/>
          </a:bodyPr>
          <a:lstStyle/>
          <a:p>
            <a:pPr indent="0" algn="ctr">
              <a:buNone/>
            </a:pPr>
            <a:r>
              <a:rPr lang="ru-RU" sz="2000" dirty="0"/>
              <a:t>6 </a:t>
            </a:r>
            <a:r>
              <a:rPr lang="ru-RU" sz="2000" dirty="0" err="1"/>
              <a:t>березня</a:t>
            </a:r>
            <a:r>
              <a:rPr lang="ru-RU" sz="2000" dirty="0"/>
              <a:t> 1832 року Гете </a:t>
            </a:r>
            <a:r>
              <a:rPr lang="ru-RU" sz="2000" dirty="0" err="1"/>
              <a:t>застудився</a:t>
            </a:r>
            <a:r>
              <a:rPr lang="ru-RU" sz="2000" dirty="0"/>
              <a:t> </a:t>
            </a:r>
            <a:r>
              <a:rPr lang="ru-RU" sz="2000" dirty="0" err="1"/>
              <a:t>під</a:t>
            </a:r>
            <a:r>
              <a:rPr lang="ru-RU" sz="2000" dirty="0"/>
              <a:t> час </a:t>
            </a:r>
            <a:r>
              <a:rPr lang="ru-RU" sz="2000" dirty="0" err="1"/>
              <a:t>заміської</a:t>
            </a:r>
            <a:r>
              <a:rPr lang="ru-RU" sz="2000" dirty="0"/>
              <a:t> </a:t>
            </a:r>
            <a:r>
              <a:rPr lang="ru-RU" sz="2000" dirty="0" err="1"/>
              <a:t>прогулянки</a:t>
            </a:r>
            <a:r>
              <a:rPr lang="ru-RU" sz="2000" dirty="0"/>
              <a:t> в </a:t>
            </a:r>
            <a:r>
              <a:rPr lang="ru-RU" sz="2000" dirty="0" err="1"/>
              <a:t>екіпажі</a:t>
            </a:r>
            <a:r>
              <a:rPr lang="ru-RU" sz="2000" dirty="0"/>
              <a:t>, а 22 </a:t>
            </a:r>
            <a:r>
              <a:rPr lang="ru-RU" sz="2000" dirty="0" err="1"/>
              <a:t>березня</a:t>
            </a:r>
            <a:r>
              <a:rPr lang="ru-RU" sz="2000" dirty="0"/>
              <a:t> поет помер у </a:t>
            </a:r>
            <a:r>
              <a:rPr lang="ru-RU" sz="2000" dirty="0" err="1"/>
              <a:t>Веймарі</a:t>
            </a:r>
            <a:r>
              <a:rPr lang="ru-RU" sz="2000" dirty="0"/>
              <a:t>. </a:t>
            </a:r>
            <a:endParaRPr lang="ru-RU" sz="2000" dirty="0" smtClean="0"/>
          </a:p>
          <a:p>
            <a:pPr indent="0" algn="ctr">
              <a:buNone/>
            </a:pPr>
            <a:r>
              <a:rPr lang="ru-RU" sz="2000" dirty="0" smtClean="0"/>
              <a:t>26 </a:t>
            </a:r>
            <a:r>
              <a:rPr lang="ru-RU" sz="2000" dirty="0" err="1"/>
              <a:t>березня</a:t>
            </a:r>
            <a:r>
              <a:rPr lang="ru-RU" sz="2000" dirty="0"/>
              <a:t> </a:t>
            </a:r>
            <a:r>
              <a:rPr lang="ru-RU" sz="2000" dirty="0" err="1"/>
              <a:t>труну</a:t>
            </a:r>
            <a:r>
              <a:rPr lang="ru-RU" sz="2000" dirty="0"/>
              <a:t> з </a:t>
            </a:r>
            <a:r>
              <a:rPr lang="ru-RU" sz="2000" dirty="0" err="1"/>
              <a:t>тілом</a:t>
            </a:r>
            <a:r>
              <a:rPr lang="ru-RU" sz="2000" dirty="0"/>
              <a:t> Гете </a:t>
            </a:r>
            <a:r>
              <a:rPr lang="ru-RU" sz="2000" dirty="0" err="1"/>
              <a:t>помістили</a:t>
            </a:r>
            <a:r>
              <a:rPr lang="ru-RU" sz="2000" dirty="0"/>
              <a:t> </a:t>
            </a:r>
            <a:endParaRPr lang="ru-RU" sz="2000" dirty="0" smtClean="0"/>
          </a:p>
          <a:p>
            <a:pPr indent="0" algn="ctr">
              <a:buNone/>
            </a:pPr>
            <a:r>
              <a:rPr lang="ru-RU" sz="2000" dirty="0" smtClean="0"/>
              <a:t>в </a:t>
            </a:r>
            <a:r>
              <a:rPr lang="ru-RU" sz="2000" dirty="0" err="1"/>
              <a:t>герцогську</a:t>
            </a:r>
            <a:r>
              <a:rPr lang="ru-RU" sz="2000" dirty="0"/>
              <a:t> </a:t>
            </a:r>
            <a:r>
              <a:rPr lang="ru-RU" sz="2000" dirty="0" err="1"/>
              <a:t>усипальницю</a:t>
            </a:r>
            <a:r>
              <a:rPr lang="ru-RU" sz="2000" dirty="0"/>
              <a:t> </a:t>
            </a:r>
            <a:r>
              <a:rPr lang="ru-RU" sz="2000" dirty="0" err="1"/>
              <a:t>поруч</a:t>
            </a:r>
            <a:r>
              <a:rPr lang="ru-RU" sz="2000" dirty="0"/>
              <a:t> з прахом Шиллера.</a:t>
            </a:r>
          </a:p>
        </p:txBody>
      </p:sp>
    </p:spTree>
    <p:extLst>
      <p:ext uri="{BB962C8B-B14F-4D97-AF65-F5344CB8AC3E}">
        <p14:creationId xmlns:p14="http://schemas.microsoft.com/office/powerpoint/2010/main" val="21271140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348880"/>
            <a:ext cx="6400800" cy="685800"/>
          </a:xfrm>
        </p:spPr>
        <p:txBody>
          <a:bodyPr>
            <a:noAutofit/>
          </a:bodyPr>
          <a:lstStyle/>
          <a:p>
            <a:r>
              <a:rPr lang="uk-UA" sz="4000" dirty="0" smtClean="0"/>
              <a:t>Дякую за увагу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091401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503958"/>
            <a:ext cx="3312368" cy="3816424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ru-RU" sz="2600" dirty="0" err="1"/>
              <a:t>Йоганн</a:t>
            </a:r>
            <a:r>
              <a:rPr lang="ru-RU" sz="2600" dirty="0"/>
              <a:t> </a:t>
            </a:r>
            <a:r>
              <a:rPr lang="ru-RU" sz="2600" dirty="0" err="1"/>
              <a:t>Вольфґанґ</a:t>
            </a:r>
            <a:r>
              <a:rPr lang="ru-RU" sz="2600" dirty="0"/>
              <a:t> фон </a:t>
            </a:r>
            <a:r>
              <a:rPr lang="ru-RU" sz="2600" dirty="0" err="1"/>
              <a:t>Ґете</a:t>
            </a:r>
            <a:r>
              <a:rPr lang="ru-RU" sz="2600" dirty="0"/>
              <a:t> </a:t>
            </a:r>
            <a:r>
              <a:rPr lang="ru-RU" sz="2600" dirty="0" err="1"/>
              <a:t>народився</a:t>
            </a:r>
            <a:r>
              <a:rPr lang="ru-RU" sz="2600" dirty="0"/>
              <a:t> у </a:t>
            </a:r>
            <a:r>
              <a:rPr lang="ru-RU" sz="2600" dirty="0" err="1"/>
              <a:t>Франкфурті</a:t>
            </a:r>
            <a:r>
              <a:rPr lang="ru-RU" sz="2600" dirty="0"/>
              <a:t>-на-</a:t>
            </a:r>
            <a:r>
              <a:rPr lang="ru-RU" sz="2600" dirty="0" err="1"/>
              <a:t>Майні</a:t>
            </a:r>
            <a:r>
              <a:rPr lang="ru-RU" sz="2600" dirty="0"/>
              <a:t> 28 </a:t>
            </a:r>
            <a:r>
              <a:rPr lang="ru-RU" sz="2600" dirty="0" err="1"/>
              <a:t>серпня</a:t>
            </a:r>
            <a:r>
              <a:rPr lang="ru-RU" sz="2600" dirty="0"/>
              <a:t> 1749 року.</a:t>
            </a:r>
          </a:p>
          <a:p>
            <a:pPr indent="0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44008" y="1206066"/>
            <a:ext cx="3241464" cy="4412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6590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908720"/>
            <a:ext cx="6400800" cy="685800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Батьки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7188" y="1700808"/>
            <a:ext cx="7416824" cy="3048001"/>
          </a:xfrm>
        </p:spPr>
        <p:txBody>
          <a:bodyPr/>
          <a:lstStyle/>
          <a:p>
            <a:r>
              <a:rPr lang="ru-RU" sz="1600" dirty="0" err="1"/>
              <a:t>Батько</a:t>
            </a:r>
            <a:r>
              <a:rPr lang="ru-RU" sz="1600" dirty="0"/>
              <a:t> -- </a:t>
            </a:r>
            <a:r>
              <a:rPr lang="ru-RU" sz="1600" dirty="0" err="1"/>
              <a:t>Йоганн</a:t>
            </a:r>
            <a:r>
              <a:rPr lang="ru-RU" sz="1600" dirty="0"/>
              <a:t> </a:t>
            </a:r>
            <a:r>
              <a:rPr lang="ru-RU" sz="1600" dirty="0" err="1"/>
              <a:t>Каспар</a:t>
            </a:r>
            <a:r>
              <a:rPr lang="ru-RU" sz="1600" dirty="0"/>
              <a:t> Гете, </a:t>
            </a:r>
            <a:r>
              <a:rPr lang="ru-RU" sz="1600" dirty="0" err="1"/>
              <a:t>імперський</a:t>
            </a:r>
            <a:r>
              <a:rPr lang="ru-RU" sz="1600" dirty="0"/>
              <a:t> </a:t>
            </a:r>
            <a:r>
              <a:rPr lang="ru-RU" sz="1600" dirty="0" err="1"/>
              <a:t>радник</a:t>
            </a:r>
            <a:r>
              <a:rPr lang="ru-RU" sz="1600" dirty="0"/>
              <a:t>, </a:t>
            </a:r>
            <a:r>
              <a:rPr lang="ru-RU" sz="1600" dirty="0" err="1"/>
              <a:t>колишній</a:t>
            </a:r>
            <a:r>
              <a:rPr lang="ru-RU" sz="1600" dirty="0"/>
              <a:t>  адвокат. </a:t>
            </a:r>
            <a:r>
              <a:rPr lang="ru-RU" sz="1600" dirty="0" err="1"/>
              <a:t>Він</a:t>
            </a:r>
            <a:r>
              <a:rPr lang="ru-RU" sz="1600" dirty="0"/>
              <a:t> </a:t>
            </a:r>
            <a:r>
              <a:rPr lang="ru-RU" sz="1600" dirty="0" err="1"/>
              <a:t>був</a:t>
            </a:r>
            <a:r>
              <a:rPr lang="ru-RU" sz="1600" dirty="0"/>
              <a:t> педантичною, </a:t>
            </a:r>
            <a:r>
              <a:rPr lang="ru-RU" sz="1600" dirty="0" err="1"/>
              <a:t>вимогливою</a:t>
            </a:r>
            <a:r>
              <a:rPr lang="ru-RU" sz="1600" dirty="0"/>
              <a:t>, </a:t>
            </a:r>
            <a:r>
              <a:rPr lang="ru-RU" sz="1600" dirty="0" err="1"/>
              <a:t>неемоційною</a:t>
            </a:r>
            <a:r>
              <a:rPr lang="ru-RU" sz="1600" dirty="0"/>
              <a:t>, але </a:t>
            </a:r>
            <a:r>
              <a:rPr lang="ru-RU" sz="1600" dirty="0" err="1"/>
              <a:t>чесною</a:t>
            </a:r>
            <a:r>
              <a:rPr lang="ru-RU" sz="1600" dirty="0"/>
              <a:t> </a:t>
            </a:r>
            <a:r>
              <a:rPr lang="ru-RU" sz="1600" dirty="0" err="1"/>
              <a:t>людиною</a:t>
            </a:r>
            <a:r>
              <a:rPr lang="ru-RU" sz="1600" dirty="0"/>
              <a:t>. </a:t>
            </a:r>
            <a:r>
              <a:rPr lang="ru-RU" sz="1600" dirty="0" err="1"/>
              <a:t>Від</a:t>
            </a:r>
            <a:r>
              <a:rPr lang="ru-RU" sz="1600" dirty="0"/>
              <a:t> </a:t>
            </a:r>
            <a:r>
              <a:rPr lang="ru-RU" sz="1600" dirty="0" err="1"/>
              <a:t>нього</a:t>
            </a:r>
            <a:r>
              <a:rPr lang="ru-RU" sz="1600" dirty="0"/>
              <a:t> </a:t>
            </a:r>
            <a:r>
              <a:rPr lang="ru-RU" sz="1600" dirty="0" err="1"/>
              <a:t>сину</a:t>
            </a:r>
            <a:r>
              <a:rPr lang="ru-RU" sz="1600" dirty="0"/>
              <a:t> </a:t>
            </a:r>
            <a:r>
              <a:rPr lang="ru-RU" sz="1600" dirty="0" err="1"/>
              <a:t>передалася</a:t>
            </a:r>
            <a:r>
              <a:rPr lang="ru-RU" sz="1600" dirty="0"/>
              <a:t> тяга до </a:t>
            </a:r>
            <a:r>
              <a:rPr lang="ru-RU" sz="1600" dirty="0" err="1"/>
              <a:t>знань</a:t>
            </a:r>
            <a:r>
              <a:rPr lang="ru-RU" sz="1600" dirty="0"/>
              <a:t>.</a:t>
            </a:r>
          </a:p>
          <a:p>
            <a:r>
              <a:rPr lang="ru-RU" sz="1600" dirty="0"/>
              <a:t> </a:t>
            </a:r>
            <a:r>
              <a:rPr lang="ru-RU" sz="1600" dirty="0" err="1"/>
              <a:t>Мати</a:t>
            </a:r>
            <a:r>
              <a:rPr lang="ru-RU" sz="1600" dirty="0"/>
              <a:t> — Катерина </a:t>
            </a:r>
            <a:r>
              <a:rPr lang="ru-RU" sz="1600" dirty="0" err="1"/>
              <a:t>Елізабет</a:t>
            </a:r>
            <a:r>
              <a:rPr lang="ru-RU" sz="1600" dirty="0"/>
              <a:t> Гете . Вона прищепила </a:t>
            </a:r>
            <a:r>
              <a:rPr lang="ru-RU" sz="1600" dirty="0" err="1"/>
              <a:t>своєму</a:t>
            </a:r>
            <a:r>
              <a:rPr lang="ru-RU" sz="1600" dirty="0"/>
              <a:t> </a:t>
            </a:r>
            <a:r>
              <a:rPr lang="ru-RU" sz="1600" dirty="0" err="1"/>
              <a:t>синові</a:t>
            </a:r>
            <a:r>
              <a:rPr lang="ru-RU" sz="1600" dirty="0"/>
              <a:t> </a:t>
            </a:r>
            <a:r>
              <a:rPr lang="ru-RU" sz="1600" dirty="0" err="1"/>
              <a:t>любов</a:t>
            </a:r>
            <a:r>
              <a:rPr lang="ru-RU" sz="1600" dirty="0"/>
              <a:t> до </a:t>
            </a:r>
            <a:r>
              <a:rPr lang="ru-RU" sz="1600" dirty="0" err="1"/>
              <a:t>створення</a:t>
            </a:r>
            <a:r>
              <a:rPr lang="ru-RU" sz="1600" dirty="0"/>
              <a:t> </a:t>
            </a:r>
            <a:r>
              <a:rPr lang="ru-RU" sz="1600" dirty="0" err="1"/>
              <a:t>історій</a:t>
            </a:r>
            <a:r>
              <a:rPr lang="ru-RU" sz="1600" dirty="0"/>
              <a:t>. </a:t>
            </a:r>
            <a:r>
              <a:rPr lang="ru-RU" sz="1600" dirty="0" err="1"/>
              <a:t>Матір</a:t>
            </a:r>
            <a:r>
              <a:rPr lang="ru-RU" sz="1600" dirty="0"/>
              <a:t> </a:t>
            </a:r>
            <a:r>
              <a:rPr lang="ru-RU" sz="1600" dirty="0" err="1"/>
              <a:t>була</a:t>
            </a:r>
            <a:r>
              <a:rPr lang="ru-RU" sz="1600" dirty="0"/>
              <a:t> для Гете прикладом </a:t>
            </a:r>
            <a:r>
              <a:rPr lang="ru-RU" sz="1600" dirty="0" err="1"/>
              <a:t>сердечної</a:t>
            </a:r>
            <a:r>
              <a:rPr lang="ru-RU" sz="1600" dirty="0"/>
              <a:t> </a:t>
            </a:r>
            <a:r>
              <a:rPr lang="ru-RU" sz="1600" dirty="0" err="1"/>
              <a:t>теплоти</a:t>
            </a:r>
            <a:r>
              <a:rPr lang="ru-RU" sz="1600" dirty="0"/>
              <a:t> та </a:t>
            </a:r>
            <a:r>
              <a:rPr lang="ru-RU" sz="1600" dirty="0" err="1"/>
              <a:t>мудрості</a:t>
            </a:r>
            <a:r>
              <a:rPr lang="ru-RU" sz="1600" dirty="0"/>
              <a:t>.</a:t>
            </a:r>
            <a:r>
              <a:rPr lang="ru-RU" dirty="0"/>
              <a:t>  </a:t>
            </a:r>
          </a:p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663960"/>
            <a:ext cx="1728192" cy="2019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92"/>
          <a:stretch/>
        </p:blipFill>
        <p:spPr bwMode="auto">
          <a:xfrm>
            <a:off x="4605600" y="3627955"/>
            <a:ext cx="1691315" cy="2091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9179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виховання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68545" y="2132856"/>
            <a:ext cx="7200800" cy="3048001"/>
          </a:xfrm>
        </p:spPr>
        <p:txBody>
          <a:bodyPr/>
          <a:lstStyle/>
          <a:p>
            <a:pPr indent="0">
              <a:buNone/>
            </a:pPr>
            <a:r>
              <a:rPr lang="ru-RU" dirty="0"/>
              <a:t>Гете </a:t>
            </a:r>
            <a:r>
              <a:rPr lang="ru-RU" dirty="0" err="1"/>
              <a:t>отримав</a:t>
            </a:r>
            <a:r>
              <a:rPr lang="ru-RU" dirty="0"/>
              <a:t> </a:t>
            </a:r>
            <a:r>
              <a:rPr lang="ru-RU" dirty="0" err="1"/>
              <a:t>чудове</a:t>
            </a:r>
            <a:r>
              <a:rPr lang="ru-RU" dirty="0"/>
              <a:t> </a:t>
            </a:r>
            <a:r>
              <a:rPr lang="ru-RU" dirty="0" err="1"/>
              <a:t>виховання</a:t>
            </a:r>
            <a:r>
              <a:rPr lang="ru-RU" dirty="0"/>
              <a:t> і </a:t>
            </a:r>
            <a:r>
              <a:rPr lang="ru-RU" dirty="0" err="1"/>
              <a:t>освіту</a:t>
            </a:r>
            <a:r>
              <a:rPr lang="ru-RU" dirty="0"/>
              <a:t>. </a:t>
            </a:r>
            <a:r>
              <a:rPr lang="ru-RU" dirty="0" err="1"/>
              <a:t>Підлітком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опанував</a:t>
            </a:r>
            <a:r>
              <a:rPr lang="ru-RU" dirty="0"/>
              <a:t> </a:t>
            </a:r>
            <a:r>
              <a:rPr lang="ru-RU" dirty="0" err="1"/>
              <a:t>п'ять</a:t>
            </a:r>
            <a:r>
              <a:rPr lang="ru-RU" dirty="0"/>
              <a:t> </a:t>
            </a:r>
            <a:r>
              <a:rPr lang="ru-RU" dirty="0" err="1"/>
              <a:t>іноземні</a:t>
            </a:r>
            <a:r>
              <a:rPr lang="ru-RU" dirty="0"/>
              <a:t> </a:t>
            </a:r>
            <a:r>
              <a:rPr lang="ru-RU" dirty="0" err="1"/>
              <a:t>мови</a:t>
            </a:r>
            <a:r>
              <a:rPr lang="ru-RU" dirty="0"/>
              <a:t>: </a:t>
            </a:r>
            <a:r>
              <a:rPr lang="ru-RU" dirty="0" err="1"/>
              <a:t>латинську</a:t>
            </a:r>
            <a:r>
              <a:rPr lang="ru-RU" dirty="0"/>
              <a:t>, </a:t>
            </a:r>
            <a:r>
              <a:rPr lang="ru-RU" dirty="0" err="1"/>
              <a:t>грецьку</a:t>
            </a:r>
            <a:r>
              <a:rPr lang="ru-RU" dirty="0"/>
              <a:t>, </a:t>
            </a:r>
            <a:r>
              <a:rPr lang="ru-RU" dirty="0" err="1"/>
              <a:t>англійську</a:t>
            </a:r>
            <a:r>
              <a:rPr lang="ru-RU" dirty="0"/>
              <a:t>, </a:t>
            </a:r>
            <a:r>
              <a:rPr lang="ru-RU" dirty="0" err="1"/>
              <a:t>французьку</a:t>
            </a:r>
            <a:r>
              <a:rPr lang="ru-RU" dirty="0"/>
              <a:t>, </a:t>
            </a:r>
            <a:r>
              <a:rPr lang="ru-RU" dirty="0" err="1"/>
              <a:t>італійську</a:t>
            </a:r>
            <a:r>
              <a:rPr lang="ru-RU" dirty="0"/>
              <a:t>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грав</a:t>
            </a:r>
            <a:r>
              <a:rPr lang="ru-RU" dirty="0"/>
              <a:t> на </a:t>
            </a:r>
            <a:r>
              <a:rPr lang="ru-RU" dirty="0" err="1"/>
              <a:t>клавесині</a:t>
            </a:r>
            <a:r>
              <a:rPr lang="ru-RU" dirty="0"/>
              <a:t> і </a:t>
            </a:r>
            <a:r>
              <a:rPr lang="ru-RU" dirty="0" err="1"/>
              <a:t>фортепіано</a:t>
            </a:r>
            <a:r>
              <a:rPr lang="ru-RU" dirty="0"/>
              <a:t>, </a:t>
            </a:r>
            <a:r>
              <a:rPr lang="ru-RU" dirty="0" err="1"/>
              <a:t>займався</a:t>
            </a:r>
            <a:r>
              <a:rPr lang="ru-RU" dirty="0"/>
              <a:t> </a:t>
            </a:r>
            <a:r>
              <a:rPr lang="ru-RU" dirty="0" err="1"/>
              <a:t>малюванням</a:t>
            </a:r>
            <a:r>
              <a:rPr lang="ru-RU" dirty="0"/>
              <a:t>, </a:t>
            </a:r>
            <a:r>
              <a:rPr lang="ru-RU" dirty="0" err="1"/>
              <a:t>захоплювався</a:t>
            </a:r>
            <a:r>
              <a:rPr lang="ru-RU" dirty="0"/>
              <a:t> </a:t>
            </a:r>
            <a:r>
              <a:rPr lang="ru-RU" dirty="0" err="1"/>
              <a:t>фехтуванням</a:t>
            </a:r>
            <a:r>
              <a:rPr lang="ru-RU" dirty="0"/>
              <a:t> і верховою </a:t>
            </a:r>
            <a:r>
              <a:rPr lang="ru-RU" dirty="0" err="1"/>
              <a:t>їздою</a:t>
            </a:r>
            <a:r>
              <a:rPr lang="ru-RU" dirty="0"/>
              <a:t> .</a:t>
            </a:r>
          </a:p>
          <a:p>
            <a:pPr indent="0">
              <a:buNone/>
            </a:pP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353" y="3928588"/>
            <a:ext cx="3344995" cy="17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873737"/>
            <a:ext cx="2063128" cy="1836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2624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 algn="ctr">
              <a:buNone/>
            </a:pPr>
            <a:r>
              <a:rPr lang="ru-RU" dirty="0"/>
              <a:t>У 1770 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долучився</a:t>
            </a:r>
            <a:r>
              <a:rPr lang="ru-RU" dirty="0"/>
              <a:t> до </a:t>
            </a:r>
            <a:r>
              <a:rPr lang="ru-RU" dirty="0" err="1"/>
              <a:t>літературно-політичного</a:t>
            </a:r>
            <a:r>
              <a:rPr lang="ru-RU" dirty="0"/>
              <a:t> </a:t>
            </a:r>
            <a:r>
              <a:rPr lang="ru-RU" dirty="0" err="1"/>
              <a:t>руху</a:t>
            </a:r>
            <a:r>
              <a:rPr lang="ru-RU" dirty="0"/>
              <a:t> «Буря і натиск», </a:t>
            </a:r>
            <a:r>
              <a:rPr lang="ru-RU" dirty="0" err="1"/>
              <a:t>який</a:t>
            </a:r>
            <a:r>
              <a:rPr lang="ru-RU" dirty="0"/>
              <a:t> 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найбільшою</a:t>
            </a:r>
            <a:r>
              <a:rPr lang="ru-RU" dirty="0"/>
              <a:t> </a:t>
            </a:r>
            <a:r>
              <a:rPr lang="ru-RU" dirty="0" err="1"/>
              <a:t>подією</a:t>
            </a:r>
            <a:r>
              <a:rPr lang="ru-RU" dirty="0"/>
              <a:t> </a:t>
            </a:r>
            <a:r>
              <a:rPr lang="en-US" dirty="0"/>
              <a:t>XVIII </a:t>
            </a:r>
            <a:r>
              <a:rPr lang="ru-RU" dirty="0" err="1"/>
              <a:t>століття</a:t>
            </a:r>
            <a:r>
              <a:rPr lang="ru-RU" dirty="0"/>
              <a:t>. </a:t>
            </a:r>
            <a:r>
              <a:rPr lang="ru-RU" dirty="0" err="1"/>
              <a:t>Завдання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руху</a:t>
            </a:r>
            <a:r>
              <a:rPr lang="ru-RU" dirty="0"/>
              <a:t>: </a:t>
            </a:r>
            <a:r>
              <a:rPr lang="ru-RU" dirty="0" err="1"/>
              <a:t>утвердження</a:t>
            </a:r>
            <a:r>
              <a:rPr lang="ru-RU" dirty="0"/>
              <a:t> </a:t>
            </a:r>
            <a:r>
              <a:rPr lang="ru-RU" dirty="0" err="1"/>
              <a:t>національної</a:t>
            </a:r>
            <a:r>
              <a:rPr lang="ru-RU" dirty="0"/>
              <a:t> </a:t>
            </a:r>
            <a:r>
              <a:rPr lang="ru-RU" dirty="0" err="1"/>
              <a:t>культури</a:t>
            </a:r>
            <a:r>
              <a:rPr lang="ru-RU" dirty="0"/>
              <a:t>, </a:t>
            </a:r>
            <a:r>
              <a:rPr lang="ru-RU" dirty="0" err="1"/>
              <a:t>виховання</a:t>
            </a:r>
            <a:r>
              <a:rPr lang="ru-RU" dirty="0"/>
              <a:t> </a:t>
            </a:r>
            <a:r>
              <a:rPr lang="ru-RU" dirty="0" err="1"/>
              <a:t>вільної</a:t>
            </a:r>
            <a:r>
              <a:rPr lang="ru-RU" dirty="0"/>
              <a:t> </a:t>
            </a:r>
            <a:r>
              <a:rPr lang="ru-RU" dirty="0" err="1"/>
              <a:t>людської</a:t>
            </a:r>
            <a:r>
              <a:rPr lang="ru-RU" dirty="0"/>
              <a:t> </a:t>
            </a:r>
            <a:r>
              <a:rPr lang="ru-RU" dirty="0" err="1"/>
              <a:t>особистості</a:t>
            </a:r>
            <a:endParaRPr lang="ru-RU" dirty="0"/>
          </a:p>
          <a:p>
            <a:pPr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303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268760"/>
            <a:ext cx="6696744" cy="3048001"/>
          </a:xfrm>
        </p:spPr>
        <p:txBody>
          <a:bodyPr/>
          <a:lstStyle/>
          <a:p>
            <a:pPr indent="0">
              <a:buNone/>
            </a:pPr>
            <a:r>
              <a:rPr lang="ru-RU" dirty="0"/>
              <a:t>У </a:t>
            </a:r>
            <a:r>
              <a:rPr lang="ru-RU" dirty="0" err="1"/>
              <a:t>цей</a:t>
            </a:r>
            <a:r>
              <a:rPr lang="ru-RU" dirty="0"/>
              <a:t> час Гете </a:t>
            </a:r>
            <a:r>
              <a:rPr lang="ru-RU" dirty="0" err="1"/>
              <a:t>створює</a:t>
            </a:r>
            <a:r>
              <a:rPr lang="ru-RU" dirty="0"/>
              <a:t>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ліричні</a:t>
            </a:r>
            <a:r>
              <a:rPr lang="ru-RU" dirty="0"/>
              <a:t> </a:t>
            </a:r>
            <a:r>
              <a:rPr lang="ru-RU" dirty="0" err="1"/>
              <a:t>вірші</a:t>
            </a:r>
            <a:r>
              <a:rPr lang="ru-RU" dirty="0"/>
              <a:t>, </a:t>
            </a:r>
            <a:r>
              <a:rPr lang="ru-RU" dirty="0" err="1"/>
              <a:t>близькі</a:t>
            </a:r>
            <a:r>
              <a:rPr lang="ru-RU" dirty="0"/>
              <a:t> по духу до </a:t>
            </a:r>
            <a:r>
              <a:rPr lang="ru-RU" dirty="0" err="1"/>
              <a:t>народної</a:t>
            </a:r>
            <a:r>
              <a:rPr lang="ru-RU" dirty="0"/>
              <a:t> </a:t>
            </a:r>
            <a:r>
              <a:rPr lang="ru-RU" dirty="0" err="1"/>
              <a:t>поезії</a:t>
            </a:r>
            <a:r>
              <a:rPr lang="ru-RU" dirty="0"/>
              <a:t>. Вони </a:t>
            </a:r>
            <a:r>
              <a:rPr lang="ru-RU" dirty="0" err="1"/>
              <a:t>втілили</a:t>
            </a:r>
            <a:r>
              <a:rPr lang="ru-RU" dirty="0"/>
              <a:t> </a:t>
            </a:r>
            <a:r>
              <a:rPr lang="ru-RU" dirty="0" err="1"/>
              <a:t>юнацькі</a:t>
            </a:r>
            <a:r>
              <a:rPr lang="ru-RU" dirty="0"/>
              <a:t> </a:t>
            </a:r>
            <a:r>
              <a:rPr lang="ru-RU" dirty="0" err="1"/>
              <a:t>переживання</a:t>
            </a:r>
            <a:r>
              <a:rPr lang="ru-RU" dirty="0"/>
              <a:t> </a:t>
            </a:r>
            <a:r>
              <a:rPr lang="ru-RU" dirty="0" err="1"/>
              <a:t>поета</a:t>
            </a:r>
            <a:r>
              <a:rPr lang="ru-RU" dirty="0"/>
              <a:t>, </a:t>
            </a:r>
            <a:r>
              <a:rPr lang="ru-RU" dirty="0" err="1"/>
              <a:t>його</a:t>
            </a:r>
            <a:r>
              <a:rPr lang="ru-RU" dirty="0"/>
              <a:t> перше </a:t>
            </a:r>
            <a:r>
              <a:rPr lang="ru-RU" dirty="0" err="1"/>
              <a:t>кохання</a:t>
            </a:r>
            <a:r>
              <a:rPr lang="ru-RU" dirty="0"/>
              <a:t> ( «</a:t>
            </a:r>
            <a:r>
              <a:rPr lang="ru-RU" dirty="0" err="1"/>
              <a:t>Фрідезіці</a:t>
            </a:r>
            <a:r>
              <a:rPr lang="ru-RU" dirty="0"/>
              <a:t> </a:t>
            </a:r>
            <a:r>
              <a:rPr lang="ru-RU" dirty="0" err="1"/>
              <a:t>Бірон</a:t>
            </a:r>
            <a:r>
              <a:rPr lang="ru-RU" dirty="0"/>
              <a:t>», 1771), </a:t>
            </a:r>
            <a:r>
              <a:rPr lang="ru-RU" dirty="0" err="1"/>
              <a:t>життєрадісність</a:t>
            </a:r>
            <a:r>
              <a:rPr lang="ru-RU" dirty="0"/>
              <a:t> ( «</a:t>
            </a:r>
            <a:r>
              <a:rPr lang="ru-RU" dirty="0" err="1"/>
              <a:t>Травнева</a:t>
            </a:r>
            <a:r>
              <a:rPr lang="ru-RU" dirty="0"/>
              <a:t> </a:t>
            </a:r>
            <a:r>
              <a:rPr lang="ru-RU" dirty="0" err="1"/>
              <a:t>пісня</a:t>
            </a:r>
            <a:r>
              <a:rPr lang="ru-RU" dirty="0"/>
              <a:t>», 1771), </a:t>
            </a:r>
            <a:r>
              <a:rPr lang="ru-RU" dirty="0" err="1"/>
              <a:t>світлий</a:t>
            </a:r>
            <a:r>
              <a:rPr lang="ru-RU" dirty="0"/>
              <a:t> </a:t>
            </a:r>
            <a:r>
              <a:rPr lang="ru-RU" dirty="0" err="1"/>
              <a:t>оптимізм</a:t>
            </a:r>
            <a:r>
              <a:rPr lang="ru-RU" dirty="0"/>
              <a:t> ( «Нова </a:t>
            </a:r>
            <a:r>
              <a:rPr lang="ru-RU" dirty="0" err="1"/>
              <a:t>любов</a:t>
            </a:r>
            <a:r>
              <a:rPr lang="ru-RU" dirty="0"/>
              <a:t>, </a:t>
            </a:r>
            <a:r>
              <a:rPr lang="ru-RU" dirty="0" err="1"/>
              <a:t>нове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», 1775).</a:t>
            </a:r>
          </a:p>
          <a:p>
            <a:pPr indent="0">
              <a:buNone/>
            </a:pP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788" y="3429000"/>
            <a:ext cx="4194175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4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2204864"/>
            <a:ext cx="3096344" cy="3048001"/>
          </a:xfrm>
        </p:spPr>
        <p:txBody>
          <a:bodyPr>
            <a:normAutofit fontScale="85000" lnSpcReduction="10000"/>
          </a:bodyPr>
          <a:lstStyle/>
          <a:p>
            <a:pPr indent="0">
              <a:buNone/>
            </a:pPr>
            <a:r>
              <a:rPr lang="ru-RU" sz="2400" dirty="0"/>
              <a:t>У 1782 </a:t>
            </a:r>
            <a:r>
              <a:rPr lang="ru-RU" sz="2400" dirty="0" err="1"/>
              <a:t>році</a:t>
            </a:r>
            <a:r>
              <a:rPr lang="ru-RU" sz="2400" dirty="0"/>
              <a:t> Гете </a:t>
            </a:r>
            <a:r>
              <a:rPr lang="ru-RU" sz="2400" dirty="0" err="1"/>
              <a:t>стає</a:t>
            </a:r>
            <a:r>
              <a:rPr lang="ru-RU" sz="2400" dirty="0"/>
              <a:t> першим </a:t>
            </a:r>
            <a:r>
              <a:rPr lang="ru-RU" sz="2400" dirty="0" err="1"/>
              <a:t>міністром</a:t>
            </a:r>
            <a:r>
              <a:rPr lang="ru-RU" sz="2400" dirty="0"/>
              <a:t> </a:t>
            </a:r>
            <a:r>
              <a:rPr lang="ru-RU" sz="2400" dirty="0" err="1"/>
              <a:t>Саксен-Веймарського</a:t>
            </a:r>
            <a:r>
              <a:rPr lang="ru-RU" sz="2400" dirty="0"/>
              <a:t> герцогства. </a:t>
            </a:r>
            <a:r>
              <a:rPr lang="ru-RU" sz="2400" dirty="0" err="1"/>
              <a:t>Йому</a:t>
            </a:r>
            <a:r>
              <a:rPr lang="ru-RU" sz="2400" dirty="0"/>
              <a:t> </a:t>
            </a:r>
            <a:r>
              <a:rPr lang="ru-RU" sz="2400" dirty="0" err="1"/>
              <a:t>надали</a:t>
            </a:r>
            <a:r>
              <a:rPr lang="ru-RU" sz="2400" dirty="0"/>
              <a:t> </a:t>
            </a:r>
            <a:r>
              <a:rPr lang="ru-RU" sz="2400" dirty="0" err="1"/>
              <a:t>дворянське</a:t>
            </a:r>
            <a:r>
              <a:rPr lang="ru-RU" sz="2400" dirty="0"/>
              <a:t> </a:t>
            </a:r>
            <a:r>
              <a:rPr lang="ru-RU" sz="2400" dirty="0" err="1"/>
              <a:t>звання</a:t>
            </a:r>
            <a:r>
              <a:rPr lang="ru-RU" sz="2400" dirty="0"/>
              <a:t> і титул </a:t>
            </a:r>
            <a:r>
              <a:rPr lang="ru-RU" sz="2400" dirty="0" err="1"/>
              <a:t>таємного</a:t>
            </a:r>
            <a:r>
              <a:rPr lang="ru-RU" sz="2400" dirty="0"/>
              <a:t> </a:t>
            </a:r>
            <a:r>
              <a:rPr lang="ru-RU" sz="2400" dirty="0" err="1"/>
              <a:t>радника</a:t>
            </a:r>
            <a:r>
              <a:rPr lang="ru-RU" sz="2400" dirty="0"/>
              <a:t>. </a:t>
            </a:r>
          </a:p>
          <a:p>
            <a:pPr indent="0">
              <a:buNone/>
            </a:pP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331" y="1340768"/>
            <a:ext cx="3658957" cy="404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0274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256927"/>
            <a:ext cx="6400800" cy="3048001"/>
          </a:xfrm>
        </p:spPr>
        <p:txBody>
          <a:bodyPr/>
          <a:lstStyle/>
          <a:p>
            <a:pPr indent="0" algn="ctr">
              <a:buNone/>
            </a:pPr>
            <a:r>
              <a:rPr lang="ru-RU" dirty="0"/>
              <a:t>Гете </a:t>
            </a:r>
            <a:r>
              <a:rPr lang="ru-RU" dirty="0" err="1"/>
              <a:t>провів</a:t>
            </a:r>
            <a:r>
              <a:rPr lang="ru-RU" dirty="0"/>
              <a:t> ряд реформ,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уваги</a:t>
            </a:r>
            <a:r>
              <a:rPr lang="ru-RU" dirty="0"/>
              <a:t> </a:t>
            </a:r>
            <a:r>
              <a:rPr lang="ru-RU" dirty="0" err="1"/>
              <a:t>приділяв</a:t>
            </a:r>
            <a:r>
              <a:rPr lang="ru-RU" dirty="0"/>
              <a:t> </a:t>
            </a:r>
            <a:r>
              <a:rPr lang="ru-RU" dirty="0" err="1"/>
              <a:t>питанням</a:t>
            </a:r>
            <a:r>
              <a:rPr lang="ru-RU" dirty="0"/>
              <a:t> </a:t>
            </a:r>
            <a:r>
              <a:rPr lang="ru-RU" dirty="0" err="1"/>
              <a:t>культури</a:t>
            </a:r>
            <a:r>
              <a:rPr lang="ru-RU" dirty="0"/>
              <a:t> і </a:t>
            </a:r>
            <a:r>
              <a:rPr lang="ru-RU" dirty="0" err="1"/>
              <a:t>освіти</a:t>
            </a:r>
            <a:r>
              <a:rPr lang="ru-RU" dirty="0"/>
              <a:t>, але </a:t>
            </a:r>
            <a:r>
              <a:rPr lang="ru-RU" dirty="0" err="1"/>
              <a:t>згодом</a:t>
            </a:r>
            <a:r>
              <a:rPr lang="ru-RU" dirty="0"/>
              <a:t> </a:t>
            </a:r>
            <a:r>
              <a:rPr lang="ru-RU" dirty="0" err="1"/>
              <a:t>охолов</a:t>
            </a:r>
            <a:r>
              <a:rPr lang="ru-RU" dirty="0"/>
              <a:t> до </a:t>
            </a:r>
            <a:r>
              <a:rPr lang="ru-RU" dirty="0" err="1"/>
              <a:t>державної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, </a:t>
            </a:r>
            <a:r>
              <a:rPr lang="ru-RU" dirty="0" err="1"/>
              <a:t>присвятивши</a:t>
            </a:r>
            <a:r>
              <a:rPr lang="ru-RU" dirty="0"/>
              <a:t> себе </a:t>
            </a:r>
            <a:r>
              <a:rPr lang="ru-RU" dirty="0" err="1"/>
              <a:t>заняттям</a:t>
            </a:r>
            <a:r>
              <a:rPr lang="ru-RU" dirty="0"/>
              <a:t> </a:t>
            </a:r>
            <a:r>
              <a:rPr lang="ru-RU" dirty="0" err="1"/>
              <a:t>літературою</a:t>
            </a:r>
            <a:r>
              <a:rPr lang="ru-RU" dirty="0"/>
              <a:t>, наукою і </a:t>
            </a:r>
            <a:r>
              <a:rPr lang="ru-RU" dirty="0" err="1" smtClean="0"/>
              <a:t>мистецтвом</a:t>
            </a:r>
            <a:endParaRPr lang="ru-RU" dirty="0"/>
          </a:p>
          <a:p>
            <a:pPr indent="0">
              <a:buNone/>
            </a:pPr>
            <a:endParaRPr lang="ru-RU" dirty="0"/>
          </a:p>
        </p:txBody>
      </p:sp>
      <p:pic>
        <p:nvPicPr>
          <p:cNvPr id="4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996952"/>
            <a:ext cx="2209800" cy="265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996952"/>
            <a:ext cx="3870144" cy="265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76449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196752"/>
            <a:ext cx="6400800" cy="3048001"/>
          </a:xfrm>
        </p:spPr>
        <p:txBody>
          <a:bodyPr/>
          <a:lstStyle/>
          <a:p>
            <a:pPr indent="0">
              <a:buNone/>
            </a:pPr>
            <a:r>
              <a:rPr lang="ru-RU" dirty="0"/>
              <a:t>У </a:t>
            </a:r>
            <a:r>
              <a:rPr lang="ru-RU" dirty="0" err="1"/>
              <a:t>ліриці</a:t>
            </a:r>
            <a:r>
              <a:rPr lang="ru-RU" dirty="0"/>
              <a:t> Гете 1775-1786 </a:t>
            </a:r>
            <a:r>
              <a:rPr lang="ru-RU" dirty="0" err="1"/>
              <a:t>рр</a:t>
            </a:r>
            <a:r>
              <a:rPr lang="ru-RU" dirty="0"/>
              <a:t>. звучать </a:t>
            </a:r>
            <a:r>
              <a:rPr lang="ru-RU" dirty="0" err="1"/>
              <a:t>мотиви</a:t>
            </a:r>
            <a:r>
              <a:rPr lang="ru-RU" dirty="0"/>
              <a:t> </a:t>
            </a:r>
            <a:r>
              <a:rPr lang="ru-RU" dirty="0" err="1"/>
              <a:t>примирення</a:t>
            </a:r>
            <a:r>
              <a:rPr lang="ru-RU" dirty="0"/>
              <a:t>, </a:t>
            </a:r>
            <a:r>
              <a:rPr lang="ru-RU" dirty="0" err="1"/>
              <a:t>заспокоєння</a:t>
            </a:r>
            <a:r>
              <a:rPr lang="ru-RU" dirty="0"/>
              <a:t>, </a:t>
            </a:r>
            <a:r>
              <a:rPr lang="ru-RU" dirty="0" err="1"/>
              <a:t>гармонії</a:t>
            </a:r>
            <a:r>
              <a:rPr lang="ru-RU" dirty="0"/>
              <a:t>, </a:t>
            </a:r>
            <a:r>
              <a:rPr lang="ru-RU" dirty="0" err="1"/>
              <a:t>самотності</a:t>
            </a:r>
            <a:r>
              <a:rPr lang="ru-RU" dirty="0"/>
              <a:t>. Поет </a:t>
            </a:r>
            <a:r>
              <a:rPr lang="ru-RU" dirty="0" err="1"/>
              <a:t>найчастіше</a:t>
            </a:r>
            <a:r>
              <a:rPr lang="ru-RU" dirty="0"/>
              <a:t> </a:t>
            </a:r>
            <a:r>
              <a:rPr lang="ru-RU" dirty="0" err="1"/>
              <a:t>звертається</a:t>
            </a:r>
            <a:r>
              <a:rPr lang="ru-RU" dirty="0"/>
              <a:t> до </a:t>
            </a:r>
            <a:r>
              <a:rPr lang="ru-RU" dirty="0" err="1"/>
              <a:t>ліро-епічного</a:t>
            </a:r>
            <a:r>
              <a:rPr lang="ru-RU" dirty="0"/>
              <a:t> жанру </a:t>
            </a:r>
            <a:r>
              <a:rPr lang="ru-RU" dirty="0" err="1"/>
              <a:t>балади</a:t>
            </a:r>
            <a:r>
              <a:rPr lang="ru-RU" dirty="0"/>
              <a:t>. </a:t>
            </a:r>
            <a:r>
              <a:rPr lang="ru-RU" dirty="0" err="1"/>
              <a:t>Багато</a:t>
            </a:r>
            <a:r>
              <a:rPr lang="ru-RU" dirty="0"/>
              <a:t> з них, як, </a:t>
            </a:r>
            <a:r>
              <a:rPr lang="ru-RU" dirty="0" err="1"/>
              <a:t>наприклад</a:t>
            </a:r>
            <a:r>
              <a:rPr lang="ru-RU" dirty="0"/>
              <a:t>, «</a:t>
            </a:r>
            <a:r>
              <a:rPr lang="ru-RU" dirty="0" err="1"/>
              <a:t>Рибак</a:t>
            </a:r>
            <a:r>
              <a:rPr lang="ru-RU" dirty="0"/>
              <a:t>» (1778) і «</a:t>
            </a:r>
            <a:r>
              <a:rPr lang="ru-RU" dirty="0" err="1"/>
              <a:t>Лісовий</a:t>
            </a:r>
            <a:r>
              <a:rPr lang="ru-RU" dirty="0"/>
              <a:t> </a:t>
            </a:r>
            <a:r>
              <a:rPr lang="ru-RU" dirty="0" err="1"/>
              <a:t>цар</a:t>
            </a:r>
            <a:r>
              <a:rPr lang="ru-RU" dirty="0"/>
              <a:t>» (1782), </a:t>
            </a:r>
            <a:r>
              <a:rPr lang="ru-RU" dirty="0" err="1"/>
              <a:t>створені</a:t>
            </a:r>
            <a:r>
              <a:rPr lang="ru-RU" dirty="0"/>
              <a:t> на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народних</a:t>
            </a:r>
            <a:r>
              <a:rPr lang="ru-RU" dirty="0"/>
              <a:t> </a:t>
            </a:r>
            <a:r>
              <a:rPr lang="ru-RU" dirty="0" err="1"/>
              <a:t>переказів</a:t>
            </a:r>
            <a:r>
              <a:rPr lang="ru-RU" dirty="0"/>
              <a:t>. </a:t>
            </a:r>
          </a:p>
          <a:p>
            <a:pPr indent="0">
              <a:buNone/>
            </a:pP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356992"/>
            <a:ext cx="5870575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42838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13</TotalTime>
  <Words>321</Words>
  <Application>Microsoft Office PowerPoint</Application>
  <PresentationFormat>Экран (4:3)</PresentationFormat>
  <Paragraphs>20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Кутюр</vt:lpstr>
      <vt:lpstr>Йоганн Вольфґанґ фон Ґете </vt:lpstr>
      <vt:lpstr>Презентация PowerPoint</vt:lpstr>
      <vt:lpstr>Батьки</vt:lpstr>
      <vt:lpstr>виховання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«Фауст»</vt:lpstr>
      <vt:lpstr>Презентация PowerPoint</vt:lpstr>
      <vt:lpstr>Дякую за увагу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Йоганн Вольфґанґ фон Ґете </dc:title>
  <dc:creator>Игорь</dc:creator>
  <cp:lastModifiedBy>Игорь</cp:lastModifiedBy>
  <cp:revision>5</cp:revision>
  <dcterms:created xsi:type="dcterms:W3CDTF">2019-11-01T11:37:56Z</dcterms:created>
  <dcterms:modified xsi:type="dcterms:W3CDTF">2019-11-01T11:57:06Z</dcterms:modified>
</cp:coreProperties>
</file>