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5"/>
  </p:notesMasterIdLst>
  <p:sldIdLst>
    <p:sldId id="272" r:id="rId2"/>
    <p:sldId id="263" r:id="rId3"/>
    <p:sldId id="267" r:id="rId4"/>
    <p:sldId id="264" r:id="rId5"/>
    <p:sldId id="270" r:id="rId6"/>
    <p:sldId id="266" r:id="rId7"/>
    <p:sldId id="268" r:id="rId8"/>
    <p:sldId id="258" r:id="rId9"/>
    <p:sldId id="261" r:id="rId10"/>
    <p:sldId id="260" r:id="rId11"/>
    <p:sldId id="269" r:id="rId12"/>
    <p:sldId id="259" r:id="rId13"/>
    <p:sldId id="271"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2" d="100"/>
          <a:sy n="122" d="100"/>
        </p:scale>
        <p:origin x="-1314" y="-1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0B293C-7AD8-42C0-AB69-B473CABF3DBE}" type="datetimeFigureOut">
              <a:rPr lang="ru-RU" smtClean="0"/>
              <a:t>09.04.2018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4D10FE-788E-4BEE-931F-2BD2CF67E40B}" type="slidenum">
              <a:rPr lang="ru-RU" smtClean="0"/>
              <a:t>‹#›</a:t>
            </a:fld>
            <a:endParaRPr lang="ru-RU"/>
          </a:p>
        </p:txBody>
      </p:sp>
    </p:spTree>
    <p:extLst>
      <p:ext uri="{BB962C8B-B14F-4D97-AF65-F5344CB8AC3E}">
        <p14:creationId xmlns:p14="http://schemas.microsoft.com/office/powerpoint/2010/main" val="1273282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94D10FE-788E-4BEE-931F-2BD2CF67E40B}" type="slidenum">
              <a:rPr lang="ru-RU" smtClean="0"/>
              <a:t>3</a:t>
            </a:fld>
            <a:endParaRPr lang="ru-RU"/>
          </a:p>
        </p:txBody>
      </p:sp>
    </p:spTree>
    <p:extLst>
      <p:ext uri="{BB962C8B-B14F-4D97-AF65-F5344CB8AC3E}">
        <p14:creationId xmlns:p14="http://schemas.microsoft.com/office/powerpoint/2010/main" val="1520953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Date Placeholder 14"/>
          <p:cNvSpPr>
            <a:spLocks noGrp="1"/>
          </p:cNvSpPr>
          <p:nvPr>
            <p:ph type="dt" sz="half" idx="10"/>
          </p:nvPr>
        </p:nvSpPr>
        <p:spPr/>
        <p:txBody>
          <a:bodyPr/>
          <a:lstStyle/>
          <a:p>
            <a:fld id="{B4C71EC6-210F-42DE-9C53-41977AD35B3D}" type="datetimeFigureOut">
              <a:rPr lang="ru-RU" smtClean="0"/>
              <a:t>09.04.2018</a:t>
            </a:fld>
            <a:endParaRPr lang="ru-RU"/>
          </a:p>
        </p:txBody>
      </p:sp>
      <p:sp>
        <p:nvSpPr>
          <p:cNvPr id="16" name="Slide Number Placeholder 15"/>
          <p:cNvSpPr>
            <a:spLocks noGrp="1"/>
          </p:cNvSpPr>
          <p:nvPr>
            <p:ph type="sldNum" sz="quarter" idx="11"/>
          </p:nvPr>
        </p:nvSpPr>
        <p:spPr/>
        <p:txBody>
          <a:bodyPr/>
          <a:lstStyle/>
          <a:p>
            <a:fld id="{B19B0651-EE4F-4900-A07F-96A6BFA9D0F0}" type="slidenum">
              <a:rPr lang="ru-RU" smtClean="0"/>
              <a:t>‹#›</a:t>
            </a:fld>
            <a:endParaRPr lang="ru-RU"/>
          </a:p>
        </p:txBody>
      </p:sp>
      <p:sp>
        <p:nvSpPr>
          <p:cNvPr id="17" name="Footer Placeholder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09.04.2018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09.04.2018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Title 12"/>
          <p:cNvSpPr>
            <a:spLocks noGrp="1"/>
          </p:cNvSpPr>
          <p:nvPr>
            <p:ph type="title"/>
          </p:nvPr>
        </p:nvSpPr>
        <p:spPr/>
        <p:txBody>
          <a:bodyPr/>
          <a:lstStyle/>
          <a:p>
            <a:r>
              <a:rPr lang="ru-RU" smtClean="0"/>
              <a:t>Образец заголовка</a:t>
            </a:r>
            <a:endParaRPr lang="en-US"/>
          </a:p>
        </p:txBody>
      </p:sp>
      <p:sp>
        <p:nvSpPr>
          <p:cNvPr id="14" name="Date Placeholder 13"/>
          <p:cNvSpPr>
            <a:spLocks noGrp="1"/>
          </p:cNvSpPr>
          <p:nvPr>
            <p:ph type="dt" sz="half" idx="10"/>
          </p:nvPr>
        </p:nvSpPr>
        <p:spPr/>
        <p:txBody>
          <a:bodyPr/>
          <a:lstStyle/>
          <a:p>
            <a:fld id="{B4C71EC6-210F-42DE-9C53-41977AD35B3D}" type="datetimeFigureOut">
              <a:rPr lang="ru-RU" smtClean="0"/>
              <a:t>09.04.2018</a:t>
            </a:fld>
            <a:endParaRPr lang="ru-RU"/>
          </a:p>
        </p:txBody>
      </p:sp>
      <p:sp>
        <p:nvSpPr>
          <p:cNvPr id="15" name="Slide Number Placeholder 14"/>
          <p:cNvSpPr>
            <a:spLocks noGrp="1"/>
          </p:cNvSpPr>
          <p:nvPr>
            <p:ph type="sldNum" sz="quarter" idx="11"/>
          </p:nvPr>
        </p:nvSpPr>
        <p:spPr/>
        <p:txBody>
          <a:bodyPr/>
          <a:lstStyle/>
          <a:p>
            <a:fld id="{B19B0651-EE4F-4900-A07F-96A6BFA9D0F0}" type="slidenum">
              <a:rPr lang="ru-RU" smtClean="0"/>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2" name="Date Placeholder 11"/>
          <p:cNvSpPr>
            <a:spLocks noGrp="1"/>
          </p:cNvSpPr>
          <p:nvPr>
            <p:ph type="dt" sz="half" idx="10"/>
          </p:nvPr>
        </p:nvSpPr>
        <p:spPr/>
        <p:txBody>
          <a:bodyPr/>
          <a:lstStyle/>
          <a:p>
            <a:fld id="{B4C71EC6-210F-42DE-9C53-41977AD35B3D}" type="datetimeFigureOut">
              <a:rPr lang="ru-RU" smtClean="0"/>
              <a:t>09.04.2018</a:t>
            </a:fld>
            <a:endParaRPr lang="ru-RU"/>
          </a:p>
        </p:txBody>
      </p:sp>
      <p:sp>
        <p:nvSpPr>
          <p:cNvPr id="13" name="Slide Number Placeholder 12"/>
          <p:cNvSpPr>
            <a:spLocks noGrp="1"/>
          </p:cNvSpPr>
          <p:nvPr>
            <p:ph type="sldNum" sz="quarter" idx="11"/>
          </p:nvPr>
        </p:nvSpPr>
        <p:spPr/>
        <p:txBody>
          <a:bodyPr/>
          <a:lstStyle/>
          <a:p>
            <a:fld id="{B19B0651-EE4F-4900-A07F-96A6BFA9D0F0}" type="slidenum">
              <a:rPr lang="ru-RU" smtClean="0"/>
              <a:t>‹#›</a:t>
            </a:fld>
            <a:endParaRPr lang="ru-RU"/>
          </a:p>
        </p:txBody>
      </p:sp>
      <p:sp>
        <p:nvSpPr>
          <p:cNvPr id="14" name="Footer Placeholder 13"/>
          <p:cNvSpPr>
            <a:spLocks noGrp="1"/>
          </p:cNvSpPr>
          <p:nvPr>
            <p:ph type="ftr" sz="quarter" idx="12"/>
          </p:nvPr>
        </p:nvSpPr>
        <p:spPr/>
        <p:txBody>
          <a:bodyPr/>
          <a:lstStyle/>
          <a:p>
            <a:endParaRPr lang="ru-RU"/>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ru-RU" smtClean="0"/>
              <a:t>Образец заголовка</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B4C71EC6-210F-42DE-9C53-41977AD35B3D}" type="datetimeFigureOut">
              <a:rPr lang="ru-RU" smtClean="0"/>
              <a:t>09.04.2018</a:t>
            </a:fld>
            <a:endParaRPr lang="ru-RU"/>
          </a:p>
        </p:txBody>
      </p:sp>
      <p:sp>
        <p:nvSpPr>
          <p:cNvPr id="9" name="Slide Number Placeholder 8"/>
          <p:cNvSpPr>
            <a:spLocks noGrp="1"/>
          </p:cNvSpPr>
          <p:nvPr>
            <p:ph type="sldNum" sz="quarter" idx="11"/>
          </p:nvPr>
        </p:nvSpPr>
        <p:spPr/>
        <p:txBody>
          <a:bodyPr/>
          <a:lstStyle/>
          <a:p>
            <a:fld id="{B19B0651-EE4F-4900-A07F-96A6BFA9D0F0}" type="slidenum">
              <a:rPr lang="ru-RU" smtClean="0"/>
              <a:t>‹#›</a:t>
            </a:fld>
            <a:endParaRPr lang="ru-RU"/>
          </a:p>
        </p:txBody>
      </p:sp>
      <p:sp>
        <p:nvSpPr>
          <p:cNvPr id="10" name="Footer Placeholder 9"/>
          <p:cNvSpPr>
            <a:spLocks noGrp="1"/>
          </p:cNvSpPr>
          <p:nvPr>
            <p:ph type="ftr" sz="quarter" idx="12"/>
          </p:nvPr>
        </p:nvSpPr>
        <p:spPr/>
        <p:txBody>
          <a:bodyPr/>
          <a:lstStyle/>
          <a:p>
            <a:endParaRPr lang="ru-RU"/>
          </a:p>
        </p:txBody>
      </p:sp>
      <p:sp>
        <p:nvSpPr>
          <p:cNvPr id="11" name="Title 10"/>
          <p:cNvSpPr>
            <a:spLocks noGrp="1"/>
          </p:cNvSpPr>
          <p:nvPr>
            <p:ph type="title"/>
          </p:nvPr>
        </p:nvSpPr>
        <p:spPr/>
        <p:txBody>
          <a:bodyPr/>
          <a:lstStyle/>
          <a:p>
            <a:r>
              <a:rPr lang="ru-RU" smtClean="0"/>
              <a:t>Образец заголовка</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ru-RU" smtClean="0"/>
              <a:t>Образец заголовка</a:t>
            </a:r>
            <a:endParaRPr lang="en-US" dirty="0"/>
          </a:p>
        </p:txBody>
      </p:sp>
      <p:sp>
        <p:nvSpPr>
          <p:cNvPr id="14" name="Date Placeholder 13"/>
          <p:cNvSpPr>
            <a:spLocks noGrp="1"/>
          </p:cNvSpPr>
          <p:nvPr>
            <p:ph type="dt" sz="half" idx="10"/>
          </p:nvPr>
        </p:nvSpPr>
        <p:spPr/>
        <p:txBody>
          <a:bodyPr/>
          <a:lstStyle/>
          <a:p>
            <a:fld id="{B4C71EC6-210F-42DE-9C53-41977AD35B3D}" type="datetimeFigureOut">
              <a:rPr lang="ru-RU" smtClean="0"/>
              <a:t>09.04.2018</a:t>
            </a:fld>
            <a:endParaRPr lang="ru-RU"/>
          </a:p>
        </p:txBody>
      </p:sp>
      <p:sp>
        <p:nvSpPr>
          <p:cNvPr id="15" name="Slide Number Placeholder 14"/>
          <p:cNvSpPr>
            <a:spLocks noGrp="1"/>
          </p:cNvSpPr>
          <p:nvPr>
            <p:ph type="sldNum" sz="quarter" idx="11"/>
          </p:nvPr>
        </p:nvSpPr>
        <p:spPr/>
        <p:txBody>
          <a:bodyPr/>
          <a:lstStyle/>
          <a:p>
            <a:fld id="{B19B0651-EE4F-4900-A07F-96A6BFA9D0F0}" type="slidenum">
              <a:rPr lang="ru-RU" smtClean="0"/>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09.04.2018</a:t>
            </a:fld>
            <a:endParaRPr lang="ru-RU"/>
          </a:p>
        </p:txBody>
      </p:sp>
      <p:sp>
        <p:nvSpPr>
          <p:cNvPr id="8" name="Slide Number Placeholder 7"/>
          <p:cNvSpPr>
            <a:spLocks noGrp="1"/>
          </p:cNvSpPr>
          <p:nvPr>
            <p:ph type="sldNum" sz="quarter" idx="11"/>
          </p:nvPr>
        </p:nvSpPr>
        <p:spPr/>
        <p:txBody>
          <a:bodyPr/>
          <a:lstStyle/>
          <a:p>
            <a:fld id="{B19B0651-EE4F-4900-A07F-96A6BFA9D0F0}"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09.04.2018</a:t>
            </a:fld>
            <a:endParaRPr lang="ru-RU"/>
          </a:p>
        </p:txBody>
      </p:sp>
      <p:sp>
        <p:nvSpPr>
          <p:cNvPr id="6" name="Slide Number Placeholder 5"/>
          <p:cNvSpPr>
            <a:spLocks noGrp="1"/>
          </p:cNvSpPr>
          <p:nvPr>
            <p:ph type="sldNum" sz="quarter" idx="11"/>
          </p:nvPr>
        </p:nvSpPr>
        <p:spPr/>
        <p:txBody>
          <a:bodyPr/>
          <a:lstStyle/>
          <a:p>
            <a:fld id="{B19B0651-EE4F-4900-A07F-96A6BFA9D0F0}" type="slidenum">
              <a:rPr lang="ru-RU" smtClean="0"/>
              <a:t>‹#›</a:t>
            </a:fld>
            <a:endParaRPr lang="ru-RU"/>
          </a:p>
        </p:txBody>
      </p:sp>
      <p:sp>
        <p:nvSpPr>
          <p:cNvPr id="7" name="Footer Placeholder 6"/>
          <p:cNvSpPr>
            <a:spLocks noGrp="1"/>
          </p:cNvSpPr>
          <p:nvPr>
            <p:ph type="ftr" sz="quarter" idx="12"/>
          </p:nvPr>
        </p:nvSpPr>
        <p:spPr/>
        <p:txBody>
          <a:bodyPr/>
          <a:lstStyle/>
          <a:p>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14"/>
          <p:cNvSpPr>
            <a:spLocks noGrp="1"/>
          </p:cNvSpPr>
          <p:nvPr>
            <p:ph type="dt" sz="half" idx="10"/>
          </p:nvPr>
        </p:nvSpPr>
        <p:spPr/>
        <p:txBody>
          <a:bodyPr/>
          <a:lstStyle/>
          <a:p>
            <a:fld id="{B4C71EC6-210F-42DE-9C53-41977AD35B3D}" type="datetimeFigureOut">
              <a:rPr lang="ru-RU" smtClean="0"/>
              <a:t>09.04.2018</a:t>
            </a:fld>
            <a:endParaRPr lang="ru-RU"/>
          </a:p>
        </p:txBody>
      </p:sp>
      <p:sp>
        <p:nvSpPr>
          <p:cNvPr id="16" name="Slide Number Placeholder 15"/>
          <p:cNvSpPr>
            <a:spLocks noGrp="1"/>
          </p:cNvSpPr>
          <p:nvPr>
            <p:ph type="sldNum" sz="quarter" idx="11"/>
          </p:nvPr>
        </p:nvSpPr>
        <p:spPr/>
        <p:txBody>
          <a:bodyPr/>
          <a:lstStyle/>
          <a:p>
            <a:fld id="{B19B0651-EE4F-4900-A07F-96A6BFA9D0F0}" type="slidenum">
              <a:rPr lang="ru-RU" smtClean="0"/>
              <a:t>‹#›</a:t>
            </a:fld>
            <a:endParaRPr lang="ru-RU"/>
          </a:p>
        </p:txBody>
      </p:sp>
      <p:sp>
        <p:nvSpPr>
          <p:cNvPr id="17" name="Footer Placeholder 16"/>
          <p:cNvSpPr>
            <a:spLocks noGrp="1"/>
          </p:cNvSpPr>
          <p:nvPr>
            <p:ph type="ftr" sz="quarter" idx="12"/>
          </p:nvPr>
        </p:nvSpPr>
        <p:spPr/>
        <p:txBody>
          <a:bodyPr/>
          <a:lstStyle/>
          <a:p>
            <a:endParaRPr lang="ru-RU"/>
          </a:p>
        </p:txBody>
      </p:sp>
      <p:sp>
        <p:nvSpPr>
          <p:cNvPr id="18" name="Title 17"/>
          <p:cNvSpPr>
            <a:spLocks noGrp="1"/>
          </p:cNvSpPr>
          <p:nvPr>
            <p:ph type="title"/>
          </p:nvPr>
        </p:nvSpPr>
        <p:spPr/>
        <p:txBody>
          <a:bodyPr/>
          <a:lstStyle/>
          <a:p>
            <a:r>
              <a:rPr lang="ru-RU" smtClean="0"/>
              <a:t>Образец заголовка</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ru-RU" smtClean="0"/>
              <a:t>Образец заголовка</a:t>
            </a:r>
            <a:endParaRPr lang="en-US"/>
          </a:p>
        </p:txBody>
      </p:sp>
      <p:sp>
        <p:nvSpPr>
          <p:cNvPr id="13" name="Date Placeholder 12"/>
          <p:cNvSpPr>
            <a:spLocks noGrp="1"/>
          </p:cNvSpPr>
          <p:nvPr>
            <p:ph type="dt" sz="half" idx="10"/>
          </p:nvPr>
        </p:nvSpPr>
        <p:spPr/>
        <p:txBody>
          <a:bodyPr/>
          <a:lstStyle/>
          <a:p>
            <a:fld id="{B4C71EC6-210F-42DE-9C53-41977AD35B3D}" type="datetimeFigureOut">
              <a:rPr lang="ru-RU" smtClean="0"/>
              <a:t>09.04.2018</a:t>
            </a:fld>
            <a:endParaRPr lang="ru-RU"/>
          </a:p>
        </p:txBody>
      </p:sp>
      <p:sp>
        <p:nvSpPr>
          <p:cNvPr id="14" name="Slide Number Placeholder 13"/>
          <p:cNvSpPr>
            <a:spLocks noGrp="1"/>
          </p:cNvSpPr>
          <p:nvPr>
            <p:ph type="sldNum" sz="quarter" idx="11"/>
          </p:nvPr>
        </p:nvSpPr>
        <p:spPr/>
        <p:txBody>
          <a:bodyPr/>
          <a:lstStyle/>
          <a:p>
            <a:fld id="{B19B0651-EE4F-4900-A07F-96A6BFA9D0F0}" type="slidenum">
              <a:rPr lang="ru-RU" smtClean="0"/>
              <a:t>‹#›</a:t>
            </a:fld>
            <a:endParaRPr lang="ru-RU"/>
          </a:p>
        </p:txBody>
      </p:sp>
      <p:sp>
        <p:nvSpPr>
          <p:cNvPr id="15" name="Footer Placeholder 14"/>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B4C71EC6-210F-42DE-9C53-41977AD35B3D}" type="datetimeFigureOut">
              <a:rPr lang="ru-RU" smtClean="0"/>
              <a:t>09.04.2018</a:t>
            </a:fld>
            <a:endParaRPr lang="ru-RU"/>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ru-RU"/>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9000" r="-66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8378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rot="10800000" flipV="1">
            <a:off x="755576" y="4365104"/>
            <a:ext cx="8496944" cy="2325960"/>
          </a:xfrm>
        </p:spPr>
        <p:txBody>
          <a:bodyPr>
            <a:noAutofit/>
          </a:bodyPr>
          <a:lstStyle/>
          <a:p>
            <a:pPr marL="18288" indent="0">
              <a:buNone/>
            </a:pPr>
            <a:r>
              <a:rPr lang="en-US" sz="3600" b="1" dirty="0">
                <a:solidFill>
                  <a:schemeClr val="bg2">
                    <a:lumMod val="20000"/>
                    <a:lumOff val="80000"/>
                  </a:schemeClr>
                </a:solidFill>
              </a:rPr>
              <a:t>Ireland is a snake-free island. Due to its isolation from the European mainland, Ireland lacks several species common elsewhere in </a:t>
            </a:r>
            <a:r>
              <a:rPr lang="en-US" sz="3600" b="1" dirty="0" smtClean="0">
                <a:solidFill>
                  <a:schemeClr val="bg2">
                    <a:lumMod val="20000"/>
                    <a:lumOff val="80000"/>
                  </a:schemeClr>
                </a:solidFill>
              </a:rPr>
              <a:t>Europe</a:t>
            </a:r>
            <a:endParaRPr lang="ru-RU" sz="3600" b="1" dirty="0">
              <a:solidFill>
                <a:schemeClr val="bg2">
                  <a:lumMod val="20000"/>
                  <a:lumOff val="80000"/>
                </a:schemeClr>
              </a:solidFill>
            </a:endParaRPr>
          </a:p>
        </p:txBody>
      </p:sp>
    </p:spTree>
    <p:extLst>
      <p:ext uri="{BB962C8B-B14F-4D97-AF65-F5344CB8AC3E}">
        <p14:creationId xmlns:p14="http://schemas.microsoft.com/office/powerpoint/2010/main" val="15511440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6000"/>
            <a:duotone>
              <a:schemeClr val="bg2">
                <a:shade val="14000"/>
                <a:satMod val="280000"/>
              </a:schemeClr>
              <a:schemeClr val="bg2">
                <a:tint val="60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539552" y="260648"/>
            <a:ext cx="8496944" cy="1656186"/>
          </a:xfrm>
        </p:spPr>
        <p:txBody>
          <a:bodyPr>
            <a:normAutofit fontScale="92500" lnSpcReduction="20000"/>
          </a:bodyPr>
          <a:lstStyle/>
          <a:p>
            <a:pPr marL="18288" indent="0">
              <a:buNone/>
            </a:pPr>
            <a:r>
              <a:rPr lang="en-US" sz="2600" dirty="0">
                <a:solidFill>
                  <a:schemeClr val="bg1"/>
                </a:solidFill>
              </a:rPr>
              <a:t>Ireland is known throughout the world for its vast amount of castles. Ireland’s history is dotted with wars and violence, so castles were built to protect families from invaders. Today, most of the castles are still standing and some can even be visited by </a:t>
            </a:r>
            <a:r>
              <a:rPr lang="en-US" sz="2600" dirty="0" smtClean="0">
                <a:solidFill>
                  <a:schemeClr val="bg1"/>
                </a:solidFill>
              </a:rPr>
              <a:t>tourists</a:t>
            </a:r>
            <a:endParaRPr lang="en-US" sz="2600" dirty="0">
              <a:solidFill>
                <a:schemeClr val="bg1"/>
              </a:solidFill>
            </a:endParaRPr>
          </a:p>
          <a:p>
            <a:endParaRPr lang="ru-RU"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338" y="4296904"/>
            <a:ext cx="3408040" cy="2279127"/>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338" y="1811574"/>
            <a:ext cx="3168352" cy="2376264"/>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50933" y="3966054"/>
            <a:ext cx="3384376" cy="2254840"/>
          </a:xfrm>
          <a:prstGeom prst="rect">
            <a:avLst/>
          </a:prstGeom>
        </p:spPr>
      </p:pic>
      <p:pic>
        <p:nvPicPr>
          <p:cNvPr id="8" name="Рисунок 7"/>
          <p:cNvPicPr>
            <a:picLocks noChangeAspect="1"/>
          </p:cNvPicPr>
          <p:nvPr/>
        </p:nvPicPr>
        <p:blipFill rotWithShape="1">
          <a:blip r:embed="rId6" cstate="print">
            <a:extLst>
              <a:ext uri="{28A0092B-C50C-407E-A947-70E740481C1C}">
                <a14:useLocalDpi xmlns:a14="http://schemas.microsoft.com/office/drawing/2010/main" val="0"/>
              </a:ext>
            </a:extLst>
          </a:blip>
          <a:srcRect l="46529" t="-556" r="3471" b="556"/>
          <a:stretch/>
        </p:blipFill>
        <p:spPr>
          <a:xfrm>
            <a:off x="7262057" y="4131568"/>
            <a:ext cx="1739866" cy="2609800"/>
          </a:xfrm>
          <a:prstGeom prst="rect">
            <a:avLst/>
          </a:prstGeom>
        </p:spPr>
      </p:pic>
      <p:pic>
        <p:nvPicPr>
          <p:cNvPr id="9" name="Рисунок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09014" y="1556792"/>
            <a:ext cx="3859605" cy="2243575"/>
          </a:xfrm>
          <a:prstGeom prst="rect">
            <a:avLst/>
          </a:prstGeom>
        </p:spPr>
      </p:pic>
      <p:pic>
        <p:nvPicPr>
          <p:cNvPr id="10" name="Рисунок 9"/>
          <p:cNvPicPr>
            <a:picLocks noChangeAspect="1"/>
          </p:cNvPicPr>
          <p:nvPr/>
        </p:nvPicPr>
        <p:blipFill rotWithShape="1">
          <a:blip r:embed="rId8" cstate="print">
            <a:extLst>
              <a:ext uri="{28A0092B-C50C-407E-A947-70E740481C1C}">
                <a14:useLocalDpi xmlns:a14="http://schemas.microsoft.com/office/drawing/2010/main" val="0"/>
              </a:ext>
            </a:extLst>
          </a:blip>
          <a:srcRect l="327" t="5125" r="57085" b="8769"/>
          <a:stretch/>
        </p:blipFill>
        <p:spPr>
          <a:xfrm>
            <a:off x="3683511" y="1556792"/>
            <a:ext cx="1133788" cy="2306665"/>
          </a:xfrm>
          <a:prstGeom prst="rect">
            <a:avLst/>
          </a:prstGeom>
        </p:spPr>
      </p:pic>
    </p:spTree>
    <p:extLst>
      <p:ext uri="{BB962C8B-B14F-4D97-AF65-F5344CB8AC3E}">
        <p14:creationId xmlns:p14="http://schemas.microsoft.com/office/powerpoint/2010/main" val="30943146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r="-8000" b="1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flipH="1">
            <a:off x="107504" y="188640"/>
            <a:ext cx="8928992" cy="1296144"/>
          </a:xfrm>
        </p:spPr>
        <p:txBody>
          <a:bodyPr>
            <a:noAutofit/>
          </a:bodyPr>
          <a:lstStyle/>
          <a:p>
            <a:pPr marL="18288" indent="0" algn="ctr">
              <a:buNone/>
            </a:pPr>
            <a:r>
              <a:rPr lang="en-US" sz="2800" dirty="0">
                <a:solidFill>
                  <a:schemeClr val="accent1">
                    <a:lumMod val="50000"/>
                  </a:schemeClr>
                </a:solidFill>
              </a:rPr>
              <a:t>The story of the world-famous vampire Count Dracula was written in 1897 by Bram Stoker, from </a:t>
            </a:r>
            <a:r>
              <a:rPr lang="en-US" sz="2800" dirty="0" smtClean="0">
                <a:solidFill>
                  <a:schemeClr val="accent1">
                    <a:lumMod val="50000"/>
                  </a:schemeClr>
                </a:solidFill>
              </a:rPr>
              <a:t>Dublin</a:t>
            </a:r>
            <a:endParaRPr lang="ru-RU" sz="2800" dirty="0">
              <a:solidFill>
                <a:schemeClr val="accent1">
                  <a:lumMod val="50000"/>
                </a:schemeClr>
              </a:solidFill>
            </a:endParaRPr>
          </a:p>
        </p:txBody>
      </p:sp>
    </p:spTree>
    <p:extLst>
      <p:ext uri="{BB962C8B-B14F-4D97-AF65-F5344CB8AC3E}">
        <p14:creationId xmlns:p14="http://schemas.microsoft.com/office/powerpoint/2010/main" val="22548638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5" name="Объект 4"/>
          <p:cNvSpPr>
            <a:spLocks noGrp="1"/>
          </p:cNvSpPr>
          <p:nvPr>
            <p:ph idx="1"/>
          </p:nvPr>
        </p:nvSpPr>
        <p:spPr>
          <a:xfrm>
            <a:off x="539552" y="1484784"/>
            <a:ext cx="7690048" cy="2858616"/>
          </a:xfrm>
        </p:spPr>
        <p:txBody>
          <a:bodyPr>
            <a:normAutofit/>
          </a:bodyPr>
          <a:lstStyle/>
          <a:p>
            <a:pPr marL="18288" indent="0" algn="ctr">
              <a:buNone/>
            </a:pPr>
            <a:r>
              <a:rPr lang="en-US" sz="11500" dirty="0" smtClean="0">
                <a:solidFill>
                  <a:schemeClr val="bg2">
                    <a:lumMod val="20000"/>
                    <a:lumOff val="80000"/>
                  </a:schemeClr>
                </a:solidFill>
              </a:rPr>
              <a:t>Thank you</a:t>
            </a:r>
            <a:endParaRPr lang="ru-RU" sz="11500" dirty="0">
              <a:solidFill>
                <a:schemeClr val="bg2">
                  <a:lumMod val="20000"/>
                  <a:lumOff val="80000"/>
                </a:schemeClr>
              </a:solidFill>
            </a:endParaRPr>
          </a:p>
        </p:txBody>
      </p:sp>
    </p:spTree>
    <p:extLst>
      <p:ext uri="{BB962C8B-B14F-4D97-AF65-F5344CB8AC3E}">
        <p14:creationId xmlns:p14="http://schemas.microsoft.com/office/powerpoint/2010/main" val="256396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75000"/>
            <a:alpha val="95000"/>
          </a:schemeClr>
        </a:soli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0" y="476672"/>
            <a:ext cx="3203848" cy="5904656"/>
          </a:xfrm>
        </p:spPr>
        <p:txBody>
          <a:bodyPr>
            <a:noAutofit/>
          </a:bodyPr>
          <a:lstStyle/>
          <a:p>
            <a:pPr marL="0" indent="0">
              <a:buNone/>
            </a:pPr>
            <a:r>
              <a:rPr lang="en-US" sz="3600" dirty="0" smtClean="0">
                <a:solidFill>
                  <a:schemeClr val="bg2">
                    <a:lumMod val="40000"/>
                    <a:lumOff val="60000"/>
                  </a:schemeClr>
                </a:solidFill>
              </a:rPr>
              <a:t>Ireland is a beautiful green country located in northwest Europe. It is an island that is separated from Great Britain by the Irish Sea</a:t>
            </a:r>
            <a:endParaRPr lang="ru-RU" sz="3600" dirty="0">
              <a:solidFill>
                <a:schemeClr val="bg2">
                  <a:lumMod val="40000"/>
                  <a:lumOff val="60000"/>
                </a:schemeClr>
              </a:solidFill>
            </a:endParaRPr>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1608" y="0"/>
            <a:ext cx="6092392" cy="6858000"/>
          </a:xfrm>
          <a:prstGeom prst="rect">
            <a:avLst/>
          </a:prstGeom>
        </p:spPr>
      </p:pic>
    </p:spTree>
    <p:extLst>
      <p:ext uri="{BB962C8B-B14F-4D97-AF65-F5344CB8AC3E}">
        <p14:creationId xmlns:p14="http://schemas.microsoft.com/office/powerpoint/2010/main" val="39781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1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179512" y="908720"/>
            <a:ext cx="8712968" cy="5544617"/>
          </a:xfrm>
        </p:spPr>
        <p:txBody>
          <a:bodyPr>
            <a:normAutofit fontScale="70000" lnSpcReduction="20000"/>
          </a:bodyPr>
          <a:lstStyle/>
          <a:p>
            <a:pPr marL="0" indent="0" algn="ctr">
              <a:buNone/>
            </a:pPr>
            <a:endParaRPr lang="en-US" sz="8500" dirty="0" smtClean="0">
              <a:solidFill>
                <a:schemeClr val="accent1">
                  <a:lumMod val="50000"/>
                </a:schemeClr>
              </a:solidFill>
            </a:endParaRPr>
          </a:p>
          <a:p>
            <a:pPr marL="0" indent="0" algn="ctr">
              <a:buNone/>
            </a:pPr>
            <a:r>
              <a:rPr lang="en-US" sz="9400" dirty="0" smtClean="0">
                <a:solidFill>
                  <a:schemeClr val="accent1">
                    <a:lumMod val="50000"/>
                  </a:schemeClr>
                </a:solidFill>
              </a:rPr>
              <a:t>Its </a:t>
            </a:r>
            <a:r>
              <a:rPr lang="en-US" sz="9400" dirty="0">
                <a:solidFill>
                  <a:schemeClr val="accent1">
                    <a:lumMod val="50000"/>
                  </a:schemeClr>
                </a:solidFill>
              </a:rPr>
              <a:t>flag is a horizontal flag with green, </a:t>
            </a:r>
            <a:r>
              <a:rPr lang="en-US" sz="9400" dirty="0" smtClean="0">
                <a:solidFill>
                  <a:schemeClr val="accent1">
                    <a:lumMod val="50000"/>
                  </a:schemeClr>
                </a:solidFill>
              </a:rPr>
              <a:t>white </a:t>
            </a:r>
            <a:r>
              <a:rPr lang="en-US" sz="9400" dirty="0">
                <a:solidFill>
                  <a:schemeClr val="accent1">
                    <a:lumMod val="50000"/>
                  </a:schemeClr>
                </a:solidFill>
              </a:rPr>
              <a:t>and orange vertical </a:t>
            </a:r>
            <a:r>
              <a:rPr lang="en-US" sz="9400" dirty="0" smtClean="0">
                <a:solidFill>
                  <a:schemeClr val="accent1">
                    <a:lumMod val="50000"/>
                  </a:schemeClr>
                </a:solidFill>
              </a:rPr>
              <a:t>stripes</a:t>
            </a:r>
            <a:endParaRPr lang="en-US" sz="9400" dirty="0">
              <a:solidFill>
                <a:schemeClr val="accent1">
                  <a:lumMod val="50000"/>
                </a:schemeClr>
              </a:solidFill>
            </a:endParaRPr>
          </a:p>
          <a:p>
            <a:pPr marL="18288" indent="0" algn="ctr">
              <a:buNone/>
            </a:pPr>
            <a:endParaRPr lang="ru-RU" sz="7200" dirty="0"/>
          </a:p>
        </p:txBody>
      </p:sp>
    </p:spTree>
    <p:extLst>
      <p:ext uri="{BB962C8B-B14F-4D97-AF65-F5344CB8AC3E}">
        <p14:creationId xmlns:p14="http://schemas.microsoft.com/office/powerpoint/2010/main" val="21919037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21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3419872" y="908720"/>
            <a:ext cx="2808312" cy="5544616"/>
          </a:xfrm>
        </p:spPr>
        <p:txBody>
          <a:bodyPr>
            <a:normAutofit/>
          </a:bodyPr>
          <a:lstStyle/>
          <a:p>
            <a:pPr marL="18288" indent="0">
              <a:buNone/>
            </a:pPr>
            <a:r>
              <a:rPr lang="en-US" sz="3200" dirty="0" smtClean="0">
                <a:solidFill>
                  <a:schemeClr val="accent1">
                    <a:lumMod val="50000"/>
                  </a:schemeClr>
                </a:solidFill>
              </a:rPr>
              <a:t>The </a:t>
            </a:r>
            <a:r>
              <a:rPr lang="en-US" sz="3200" dirty="0">
                <a:solidFill>
                  <a:schemeClr val="accent1">
                    <a:lumMod val="50000"/>
                  </a:schemeClr>
                </a:solidFill>
              </a:rPr>
              <a:t>island is considered the 20th largest island in the world, and encompasses 84,421 kilometers squared of land. </a:t>
            </a:r>
            <a:endParaRPr lang="ru-RU" sz="3200" dirty="0">
              <a:solidFill>
                <a:schemeClr val="accent1">
                  <a:lumMod val="50000"/>
                </a:schemeClr>
              </a:solidFill>
            </a:endParaRPr>
          </a:p>
        </p:txBody>
      </p:sp>
    </p:spTree>
    <p:extLst>
      <p:ext uri="{BB962C8B-B14F-4D97-AF65-F5344CB8AC3E}">
        <p14:creationId xmlns:p14="http://schemas.microsoft.com/office/powerpoint/2010/main" val="23766024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4283968" y="80265"/>
            <a:ext cx="4494756" cy="3132711"/>
          </a:xfrm>
        </p:spPr>
        <p:txBody>
          <a:bodyPr>
            <a:noAutofit/>
          </a:bodyPr>
          <a:lstStyle/>
          <a:p>
            <a:pPr marL="0" indent="0" algn="ctr">
              <a:buNone/>
            </a:pPr>
            <a:r>
              <a:rPr lang="en-US" sz="3200" dirty="0" smtClean="0">
                <a:solidFill>
                  <a:schemeClr val="bg2">
                    <a:lumMod val="20000"/>
                    <a:lumOff val="80000"/>
                  </a:schemeClr>
                </a:solidFill>
              </a:rPr>
              <a:t>It </a:t>
            </a:r>
            <a:r>
              <a:rPr lang="en-US" sz="3200" dirty="0">
                <a:solidFill>
                  <a:schemeClr val="bg2">
                    <a:lumMod val="20000"/>
                    <a:lumOff val="80000"/>
                  </a:schemeClr>
                </a:solidFill>
              </a:rPr>
              <a:t>is home to 6.4 million people, and the capital city of Dublin has a population of 1.273 million </a:t>
            </a:r>
            <a:r>
              <a:rPr lang="en-US" sz="3200" dirty="0" smtClean="0">
                <a:solidFill>
                  <a:schemeClr val="bg2">
                    <a:lumMod val="20000"/>
                    <a:lumOff val="80000"/>
                  </a:schemeClr>
                </a:solidFill>
              </a:rPr>
              <a:t>people</a:t>
            </a:r>
            <a:endParaRPr lang="en-US" sz="3200" dirty="0">
              <a:solidFill>
                <a:schemeClr val="bg2">
                  <a:lumMod val="20000"/>
                  <a:lumOff val="80000"/>
                </a:schemeClr>
              </a:solidFill>
            </a:endParaRPr>
          </a:p>
          <a:p>
            <a:endParaRPr lang="ru-RU" sz="3200"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150" y="3789040"/>
            <a:ext cx="4828028" cy="2715766"/>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836712"/>
            <a:ext cx="4087333" cy="2664718"/>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2080" y="2749850"/>
            <a:ext cx="3707904" cy="3992782"/>
          </a:xfrm>
          <a:prstGeom prst="rect">
            <a:avLst/>
          </a:prstGeom>
        </p:spPr>
      </p:pic>
    </p:spTree>
    <p:extLst>
      <p:ext uri="{BB962C8B-B14F-4D97-AF65-F5344CB8AC3E}">
        <p14:creationId xmlns:p14="http://schemas.microsoft.com/office/powerpoint/2010/main" val="9218118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2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91242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683568" y="692696"/>
            <a:ext cx="7752184" cy="5407495"/>
          </a:xfrm>
        </p:spPr>
        <p:txBody>
          <a:bodyPr>
            <a:normAutofit/>
          </a:bodyPr>
          <a:lstStyle/>
          <a:p>
            <a:pPr marL="18288" indent="0">
              <a:buNone/>
            </a:pPr>
            <a:r>
              <a:rPr lang="en-US" sz="3200" dirty="0">
                <a:solidFill>
                  <a:schemeClr val="bg2">
                    <a:lumMod val="20000"/>
                    <a:lumOff val="80000"/>
                  </a:schemeClr>
                </a:solidFill>
              </a:rPr>
              <a:t>Ireland is known as the Emerald Isle, this is because of its lush greenery and rolling hills. The country receives a lot of rain each year, which keeps the grass green and the plants </a:t>
            </a:r>
            <a:r>
              <a:rPr lang="en-US" sz="3200" dirty="0" smtClean="0">
                <a:solidFill>
                  <a:schemeClr val="bg2">
                    <a:lumMod val="20000"/>
                    <a:lumOff val="80000"/>
                  </a:schemeClr>
                </a:solidFill>
              </a:rPr>
              <a:t>blooming</a:t>
            </a:r>
            <a:endParaRPr lang="ru-RU" sz="3200" dirty="0">
              <a:solidFill>
                <a:schemeClr val="bg2">
                  <a:lumMod val="20000"/>
                  <a:lumOff val="80000"/>
                </a:schemeClr>
              </a:solidFill>
            </a:endParaRPr>
          </a:p>
        </p:txBody>
      </p:sp>
    </p:spTree>
    <p:extLst>
      <p:ext uri="{BB962C8B-B14F-4D97-AF65-F5344CB8AC3E}">
        <p14:creationId xmlns:p14="http://schemas.microsoft.com/office/powerpoint/2010/main" val="9041194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395536" y="260648"/>
            <a:ext cx="8748464" cy="2880320"/>
          </a:xfrm>
        </p:spPr>
        <p:txBody>
          <a:bodyPr>
            <a:normAutofit/>
          </a:bodyPr>
          <a:lstStyle/>
          <a:p>
            <a:pPr marL="18288" indent="0">
              <a:buNone/>
            </a:pPr>
            <a:r>
              <a:rPr lang="en-US" sz="4400" dirty="0">
                <a:solidFill>
                  <a:schemeClr val="bg2">
                    <a:lumMod val="20000"/>
                    <a:lumOff val="80000"/>
                  </a:schemeClr>
                </a:solidFill>
              </a:rPr>
              <a:t>The three most famous symbols of Ireland are the green Shamrock, the harp, and the Celtic </a:t>
            </a:r>
            <a:r>
              <a:rPr lang="en-US" sz="4400" dirty="0" smtClean="0">
                <a:solidFill>
                  <a:schemeClr val="bg2">
                    <a:lumMod val="20000"/>
                    <a:lumOff val="80000"/>
                  </a:schemeClr>
                </a:solidFill>
              </a:rPr>
              <a:t>cross</a:t>
            </a:r>
            <a:endParaRPr lang="ru-RU" sz="4400" dirty="0">
              <a:solidFill>
                <a:schemeClr val="bg2">
                  <a:lumMod val="20000"/>
                  <a:lumOff val="80000"/>
                </a:schemeClr>
              </a:solidFill>
            </a:endParaRPr>
          </a:p>
        </p:txBody>
      </p:sp>
    </p:spTree>
    <p:extLst>
      <p:ext uri="{BB962C8B-B14F-4D97-AF65-F5344CB8AC3E}">
        <p14:creationId xmlns:p14="http://schemas.microsoft.com/office/powerpoint/2010/main" val="41025829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t="-2000" r="14000" b="-46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6660232" y="2636912"/>
            <a:ext cx="2483768" cy="4392488"/>
          </a:xfrm>
        </p:spPr>
        <p:txBody>
          <a:bodyPr>
            <a:normAutofit/>
          </a:bodyPr>
          <a:lstStyle/>
          <a:p>
            <a:pPr marL="18288" indent="0">
              <a:buNone/>
            </a:pPr>
            <a:r>
              <a:rPr lang="en-US" sz="3600" dirty="0" smtClean="0">
                <a:solidFill>
                  <a:schemeClr val="accent1">
                    <a:lumMod val="50000"/>
                  </a:schemeClr>
                </a:solidFill>
              </a:rPr>
              <a:t>Ireland </a:t>
            </a:r>
            <a:r>
              <a:rPr lang="en-US" sz="3600" dirty="0">
                <a:solidFill>
                  <a:schemeClr val="accent1">
                    <a:lumMod val="50000"/>
                  </a:schemeClr>
                </a:solidFill>
              </a:rPr>
              <a:t>has had its own Olympics since the Bronze </a:t>
            </a:r>
            <a:r>
              <a:rPr lang="en-US" sz="3600" dirty="0" smtClean="0">
                <a:solidFill>
                  <a:schemeClr val="accent1">
                    <a:lumMod val="50000"/>
                  </a:schemeClr>
                </a:solidFill>
              </a:rPr>
              <a:t>Age</a:t>
            </a:r>
            <a:endParaRPr lang="ru-RU" sz="2800" dirty="0">
              <a:solidFill>
                <a:schemeClr val="accent1">
                  <a:lumMod val="50000"/>
                </a:schemeClr>
              </a:solidFill>
            </a:endParaRPr>
          </a:p>
        </p:txBody>
      </p:sp>
    </p:spTree>
    <p:extLst>
      <p:ext uri="{BB962C8B-B14F-4D97-AF65-F5344CB8AC3E}">
        <p14:creationId xmlns:p14="http://schemas.microsoft.com/office/powerpoint/2010/main" val="9181104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Базовая">
  <a:themeElements>
    <a:clrScheme name="Ости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Базовая">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азовая">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250</TotalTime>
  <Words>240</Words>
  <Application>Microsoft Office PowerPoint</Application>
  <PresentationFormat>Экран (4:3)</PresentationFormat>
  <Paragraphs>13</Paragraphs>
  <Slides>13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Базовая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Игорь</dc:creator>
  <cp:lastModifiedBy>Игорь</cp:lastModifiedBy>
  <cp:revision>15</cp:revision>
  <dcterms:created xsi:type="dcterms:W3CDTF">2018-04-08T14:34:21Z</dcterms:created>
  <dcterms:modified xsi:type="dcterms:W3CDTF">2018-04-09T17:50:57Z</dcterms:modified>
</cp:coreProperties>
</file>