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83D317-4EF8-4D74-8C16-6EBF3EA7F1DD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1C9"/>
    <a:srgbClr val="8CE4DC"/>
    <a:srgbClr val="56D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4A27A-EA27-4A2A-9CB4-55750AC839D5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BD690-CEAD-4B6B-AA7D-A2E09FDB1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9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BD690-CEAD-4B6B-AA7D-A2E09FDB1C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Професії майбутнього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82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48" y="188640"/>
            <a:ext cx="8132440" cy="914400"/>
          </a:xfrm>
        </p:spPr>
        <p:txBody>
          <a:bodyPr>
            <a:noAutofit/>
          </a:bodyPr>
          <a:lstStyle/>
          <a:p>
            <a:r>
              <a:rPr lang="ru-RU" sz="4400" dirty="0" err="1">
                <a:solidFill>
                  <a:srgbClr val="8CE4DC"/>
                </a:solidFill>
              </a:rPr>
              <a:t>Персональний</a:t>
            </a:r>
            <a:r>
              <a:rPr lang="ru-RU" sz="4400" dirty="0">
                <a:solidFill>
                  <a:srgbClr val="8CE4DC"/>
                </a:solidFill>
              </a:rPr>
              <a:t> веб-менеджер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Людина </a:t>
            </a:r>
            <a:r>
              <a:rPr lang="ru-RU" sz="2400" dirty="0" err="1" smtClean="0"/>
              <a:t>цієї</a:t>
            </a:r>
            <a:r>
              <a:rPr lang="ru-RU" sz="2400" dirty="0" smtClean="0"/>
              <a:t> </a:t>
            </a:r>
            <a:r>
              <a:rPr lang="ru-RU" sz="2400" dirty="0" err="1"/>
              <a:t>професії</a:t>
            </a:r>
            <a:r>
              <a:rPr lang="ru-RU" sz="2400" dirty="0"/>
              <a:t> </a:t>
            </a:r>
            <a:r>
              <a:rPr lang="ru-RU" sz="2400" dirty="0" err="1"/>
              <a:t>матиме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"</a:t>
            </a:r>
            <a:r>
              <a:rPr lang="ru-RU" sz="2400" dirty="0" err="1"/>
              <a:t>очистити</a:t>
            </a:r>
            <a:r>
              <a:rPr lang="ru-RU" sz="2400" dirty="0"/>
              <a:t>" онлайн-персону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клієнта</a:t>
            </a:r>
            <a:r>
              <a:rPr lang="ru-RU" sz="2400" dirty="0"/>
              <a:t>, </a:t>
            </a:r>
            <a:r>
              <a:rPr lang="ru-RU" sz="2400" dirty="0" err="1"/>
              <a:t>вистежуючи</a:t>
            </a:r>
            <a:r>
              <a:rPr lang="ru-RU" sz="2400" dirty="0"/>
              <a:t> та </a:t>
            </a:r>
            <a:r>
              <a:rPr lang="ru-RU" sz="2400" dirty="0" err="1"/>
              <a:t>коригуючи</a:t>
            </a:r>
            <a:r>
              <a:rPr lang="ru-RU" sz="2400" dirty="0"/>
              <a:t> </a:t>
            </a:r>
            <a:r>
              <a:rPr lang="ru-RU" sz="2400" dirty="0" err="1"/>
              <a:t>незручну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неточну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, </a:t>
            </a:r>
            <a:r>
              <a:rPr lang="ru-RU" sz="2400" dirty="0" err="1"/>
              <a:t>захищаючи</a:t>
            </a:r>
            <a:r>
              <a:rPr lang="ru-RU" sz="2400" dirty="0"/>
              <a:t> </a:t>
            </a:r>
            <a:r>
              <a:rPr lang="ru-RU" sz="2400" dirty="0" err="1"/>
              <a:t>приватне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й </a:t>
            </a:r>
            <a:r>
              <a:rPr lang="ru-RU" sz="2400" dirty="0" err="1"/>
              <a:t>репутацію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5696943" cy="333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56D8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99309" y="3573900"/>
            <a:ext cx="2553045" cy="240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95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59216" cy="1154097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5400" dirty="0" err="1">
                <a:solidFill>
                  <a:srgbClr val="9FC1C9"/>
                </a:solidFill>
              </a:rPr>
              <a:t>Естетист</a:t>
            </a:r>
            <a:endParaRPr lang="ru-RU" sz="5400" dirty="0">
              <a:solidFill>
                <a:srgbClr val="9FC1C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412776"/>
            <a:ext cx="5888142" cy="3539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err="1"/>
              <a:t>Спеціаліст</a:t>
            </a:r>
            <a:r>
              <a:rPr lang="ru-RU" sz="2500" dirty="0"/>
              <a:t> </a:t>
            </a:r>
            <a:r>
              <a:rPr lang="ru-RU" sz="2500" dirty="0" err="1" smtClean="0"/>
              <a:t>допомагатиме</a:t>
            </a:r>
            <a:r>
              <a:rPr lang="ru-RU" sz="2500" dirty="0" smtClean="0"/>
              <a:t> </a:t>
            </a:r>
            <a:r>
              <a:rPr lang="ru-RU" sz="2500" dirty="0"/>
              <a:t>людям </a:t>
            </a:r>
            <a:r>
              <a:rPr lang="ru-RU" sz="2500" dirty="0" err="1"/>
              <a:t>трансформувати</a:t>
            </a:r>
            <a:r>
              <a:rPr lang="ru-RU" sz="2500" dirty="0"/>
              <a:t> </a:t>
            </a:r>
            <a:r>
              <a:rPr lang="ru-RU" sz="2500" dirty="0" smtClean="0"/>
              <a:t> </a:t>
            </a:r>
            <a:r>
              <a:rPr lang="ru-RU" sz="2500" dirty="0" err="1"/>
              <a:t>зовнішність</a:t>
            </a:r>
            <a:r>
              <a:rPr lang="ru-RU" sz="2500" dirty="0"/>
              <a:t> для </a:t>
            </a:r>
            <a:r>
              <a:rPr lang="ru-RU" sz="2500" dirty="0" err="1"/>
              <a:t>особливих</a:t>
            </a:r>
            <a:r>
              <a:rPr lang="ru-RU" sz="2500" dirty="0"/>
              <a:t> </a:t>
            </a:r>
            <a:r>
              <a:rPr lang="ru-RU" sz="2500" dirty="0" err="1"/>
              <a:t>випадків</a:t>
            </a:r>
            <a:r>
              <a:rPr lang="ru-RU" sz="2500" dirty="0"/>
              <a:t>, </a:t>
            </a:r>
            <a:r>
              <a:rPr lang="ru-RU" sz="2500" dirty="0" err="1"/>
              <a:t>використовуючи</a:t>
            </a:r>
            <a:r>
              <a:rPr lang="ru-RU" sz="2500" dirty="0"/>
              <a:t> </a:t>
            </a:r>
            <a:r>
              <a:rPr lang="ru-RU" sz="2500" dirty="0" smtClean="0"/>
              <a:t>грим</a:t>
            </a:r>
            <a:r>
              <a:rPr lang="ru-RU" sz="2500" dirty="0"/>
              <a:t>, </a:t>
            </a:r>
            <a:r>
              <a:rPr lang="ru-RU" sz="2500" dirty="0" err="1"/>
              <a:t>який</a:t>
            </a:r>
            <a:r>
              <a:rPr lang="ru-RU" sz="2500" dirty="0"/>
              <a:t> </a:t>
            </a:r>
            <a:r>
              <a:rPr lang="ru-RU" sz="2500" dirty="0" err="1"/>
              <a:t>реагуватиме</a:t>
            </a:r>
            <a:r>
              <a:rPr lang="ru-RU" sz="2500" dirty="0"/>
              <a:t> на </a:t>
            </a:r>
            <a:r>
              <a:rPr lang="ru-RU" sz="2500" dirty="0" err="1"/>
              <a:t>зовнішнє</a:t>
            </a:r>
            <a:r>
              <a:rPr lang="ru-RU" sz="2500" dirty="0"/>
              <a:t> </a:t>
            </a:r>
            <a:r>
              <a:rPr lang="ru-RU" sz="2500" dirty="0" err="1"/>
              <a:t>середовище</a:t>
            </a:r>
            <a:r>
              <a:rPr lang="ru-RU" sz="2500" dirty="0"/>
              <a:t>, та </a:t>
            </a:r>
            <a:r>
              <a:rPr lang="ru-RU" sz="2500" dirty="0" err="1"/>
              <a:t>інші</a:t>
            </a:r>
            <a:r>
              <a:rPr lang="ru-RU" sz="2500" dirty="0"/>
              <a:t> </a:t>
            </a:r>
            <a:r>
              <a:rPr lang="ru-RU" sz="2500" dirty="0" err="1"/>
              <a:t>модифікації</a:t>
            </a:r>
            <a:r>
              <a:rPr lang="ru-RU" sz="2500" dirty="0"/>
              <a:t> </a:t>
            </a:r>
            <a:r>
              <a:rPr lang="ru-RU" sz="2500" dirty="0" err="1" smtClean="0"/>
              <a:t>тіла</a:t>
            </a:r>
            <a:endParaRPr lang="ru-R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3645024"/>
            <a:ext cx="5384086" cy="294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r="42382"/>
          <a:stretch/>
        </p:blipFill>
        <p:spPr bwMode="auto">
          <a:xfrm>
            <a:off x="311624" y="1519208"/>
            <a:ext cx="2880320" cy="511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1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59216" cy="1154097"/>
          </a:xfrm>
        </p:spPr>
        <p:txBody>
          <a:bodyPr>
            <a:normAutofit/>
          </a:bodyPr>
          <a:lstStyle/>
          <a:p>
            <a:r>
              <a:rPr lang="ru-RU" sz="5400" dirty="0" err="1">
                <a:solidFill>
                  <a:schemeClr val="accent2">
                    <a:lumMod val="75000"/>
                  </a:schemeClr>
                </a:solidFill>
              </a:rPr>
              <a:t>Цифровий</a:t>
            </a:r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 мемуарист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91816"/>
            <a:ext cx="4320480" cy="3539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 err="1"/>
              <a:t>Експерт</a:t>
            </a:r>
            <a:r>
              <a:rPr lang="ru-RU" sz="2500" dirty="0"/>
              <a:t> у </a:t>
            </a:r>
            <a:r>
              <a:rPr lang="ru-RU" sz="2500" dirty="0" err="1"/>
              <a:t>цій</a:t>
            </a:r>
            <a:r>
              <a:rPr lang="ru-RU" sz="2500" dirty="0"/>
              <a:t> </a:t>
            </a:r>
            <a:r>
              <a:rPr lang="ru-RU" sz="2500" dirty="0" err="1"/>
              <a:t>царині</a:t>
            </a:r>
            <a:r>
              <a:rPr lang="ru-RU" sz="2500" dirty="0"/>
              <a:t> </a:t>
            </a:r>
            <a:r>
              <a:rPr lang="ru-RU" sz="2500" dirty="0" err="1"/>
              <a:t>працюватиме</a:t>
            </a:r>
            <a:r>
              <a:rPr lang="ru-RU" sz="2500" dirty="0"/>
              <a:t> </a:t>
            </a:r>
            <a:r>
              <a:rPr lang="ru-RU" sz="2500" dirty="0" err="1"/>
              <a:t>зі</a:t>
            </a:r>
            <a:r>
              <a:rPr lang="ru-RU" sz="2500" dirty="0"/>
              <a:t> </a:t>
            </a:r>
            <a:r>
              <a:rPr lang="ru-RU" sz="2500" dirty="0" err="1"/>
              <a:t>збереженням</a:t>
            </a:r>
            <a:r>
              <a:rPr lang="ru-RU" sz="2500" dirty="0"/>
              <a:t> </a:t>
            </a:r>
            <a:r>
              <a:rPr lang="ru-RU" sz="2500" dirty="0" err="1"/>
              <a:t>пам'яті</a:t>
            </a:r>
            <a:r>
              <a:rPr lang="ru-RU" sz="2500" dirty="0"/>
              <a:t> про </a:t>
            </a:r>
            <a:r>
              <a:rPr lang="ru-RU" sz="2500" dirty="0" err="1"/>
              <a:t>близьких</a:t>
            </a:r>
            <a:r>
              <a:rPr lang="ru-RU" sz="2500" dirty="0"/>
              <a:t> людей </a:t>
            </a:r>
            <a:r>
              <a:rPr lang="ru-RU" sz="2500" dirty="0" err="1"/>
              <a:t>після</a:t>
            </a:r>
            <a:r>
              <a:rPr lang="ru-RU" sz="2500" dirty="0"/>
              <a:t> того, як </a:t>
            </a:r>
            <a:r>
              <a:rPr lang="ru-RU" sz="2500" dirty="0" err="1"/>
              <a:t>хтось</a:t>
            </a:r>
            <a:r>
              <a:rPr lang="ru-RU" sz="2500" dirty="0"/>
              <a:t> </a:t>
            </a:r>
            <a:r>
              <a:rPr lang="ru-RU" sz="2500" dirty="0" err="1"/>
              <a:t>із</a:t>
            </a:r>
            <a:r>
              <a:rPr lang="ru-RU" sz="2500" dirty="0"/>
              <a:t> них </a:t>
            </a:r>
            <a:r>
              <a:rPr lang="ru-RU" sz="2500" dirty="0" err="1"/>
              <a:t>помирає</a:t>
            </a:r>
            <a:r>
              <a:rPr lang="ru-RU" sz="2500" dirty="0"/>
              <a:t>, </a:t>
            </a:r>
            <a:r>
              <a:rPr lang="ru-RU" sz="2500" dirty="0" err="1"/>
              <a:t>визначаючи</a:t>
            </a:r>
            <a:r>
              <a:rPr lang="ru-RU" sz="2500" dirty="0"/>
              <a:t>, </a:t>
            </a:r>
            <a:r>
              <a:rPr lang="ru-RU" sz="2500" dirty="0" err="1"/>
              <a:t>які</a:t>
            </a:r>
            <a:r>
              <a:rPr lang="ru-RU" sz="2500" dirty="0"/>
              <a:t> </a:t>
            </a:r>
            <a:r>
              <a:rPr lang="ru-RU" sz="2500" dirty="0" err="1"/>
              <a:t>аспекти</a:t>
            </a:r>
            <a:r>
              <a:rPr lang="ru-RU" sz="2500" dirty="0"/>
              <a:t> онлайн-</a:t>
            </a:r>
            <a:r>
              <a:rPr lang="ru-RU" sz="2500" dirty="0" err="1"/>
              <a:t>ідентичності</a:t>
            </a:r>
            <a:r>
              <a:rPr lang="ru-RU" sz="2500" dirty="0"/>
              <a:t> </a:t>
            </a:r>
            <a:r>
              <a:rPr lang="ru-RU" sz="2500" dirty="0" err="1"/>
              <a:t>померлої</a:t>
            </a:r>
            <a:r>
              <a:rPr lang="ru-RU" sz="2500" dirty="0"/>
              <a:t> </a:t>
            </a:r>
            <a:r>
              <a:rPr lang="ru-RU" sz="2500" dirty="0" err="1"/>
              <a:t>людини</a:t>
            </a:r>
            <a:r>
              <a:rPr lang="ru-RU" sz="2500" dirty="0"/>
              <a:t> </a:t>
            </a:r>
            <a:r>
              <a:rPr lang="ru-RU" sz="2500" dirty="0" err="1"/>
              <a:t>мають</a:t>
            </a:r>
            <a:r>
              <a:rPr lang="ru-RU" sz="2500" dirty="0"/>
              <a:t> </a:t>
            </a:r>
            <a:r>
              <a:rPr lang="ru-RU" sz="2500" dirty="0" err="1"/>
              <a:t>продовжувати</a:t>
            </a:r>
            <a:r>
              <a:rPr lang="ru-RU" sz="2500" dirty="0"/>
              <a:t> </a:t>
            </a:r>
            <a:r>
              <a:rPr lang="ru-RU" sz="2500" dirty="0" err="1"/>
              <a:t>жити</a:t>
            </a:r>
            <a:endParaRPr lang="ru-RU" sz="2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1535883"/>
            <a:ext cx="4436678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4" y="5078512"/>
            <a:ext cx="3384376" cy="162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26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368152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9FC1C9"/>
                </a:solidFill>
              </a:rPr>
              <a:t>Б</a:t>
            </a:r>
            <a:r>
              <a:rPr lang="ru-RU" sz="6000" dirty="0" smtClean="0">
                <a:solidFill>
                  <a:srgbClr val="9FC1C9"/>
                </a:solidFill>
              </a:rPr>
              <a:t>ренд-менеджер</a:t>
            </a:r>
            <a:endParaRPr lang="ru-RU" sz="6000" dirty="0">
              <a:solidFill>
                <a:srgbClr val="9FC1C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556792"/>
            <a:ext cx="3672408" cy="310747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працюватиме</a:t>
            </a:r>
            <a:r>
              <a:rPr lang="ru-RU" sz="3200" dirty="0"/>
              <a:t> над </a:t>
            </a:r>
            <a:r>
              <a:rPr lang="ru-RU" sz="3200" dirty="0" err="1"/>
              <a:t>створенням</a:t>
            </a:r>
            <a:r>
              <a:rPr lang="ru-RU" sz="3200" dirty="0"/>
              <a:t> </a:t>
            </a:r>
            <a:r>
              <a:rPr lang="ru-RU" sz="3200" dirty="0" err="1"/>
              <a:t>іміджу</a:t>
            </a:r>
            <a:r>
              <a:rPr lang="ru-RU" sz="3200" dirty="0"/>
              <a:t> </a:t>
            </a:r>
            <a:r>
              <a:rPr lang="ru-RU" sz="3200" dirty="0" err="1"/>
              <a:t>своїх</a:t>
            </a:r>
            <a:r>
              <a:rPr lang="ru-RU" sz="3200" dirty="0"/>
              <a:t> </a:t>
            </a:r>
            <a:r>
              <a:rPr lang="ru-RU" sz="3200" dirty="0" err="1"/>
              <a:t>клієнтів</a:t>
            </a:r>
            <a:r>
              <a:rPr lang="ru-RU" sz="3200" dirty="0"/>
              <a:t>, </a:t>
            </a:r>
            <a:r>
              <a:rPr lang="ru-RU" sz="3200" dirty="0" err="1"/>
              <a:t>зокрема</a:t>
            </a:r>
            <a:r>
              <a:rPr lang="ru-RU" sz="3200" dirty="0"/>
              <a:t> через </a:t>
            </a:r>
            <a:r>
              <a:rPr lang="ru-RU" sz="3200" dirty="0" err="1"/>
              <a:t>соцмережі</a:t>
            </a:r>
            <a:r>
              <a:rPr lang="ru-RU" sz="3200" dirty="0"/>
              <a:t>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39952"/>
            <a:ext cx="3446963" cy="180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r="9512"/>
          <a:stretch/>
        </p:blipFill>
        <p:spPr bwMode="auto">
          <a:xfrm>
            <a:off x="395536" y="1844824"/>
            <a:ext cx="4025153" cy="468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43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36185"/>
            <a:ext cx="7315200" cy="115409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9FC1C9"/>
                </a:solidFill>
              </a:rPr>
              <a:t>IT-</a:t>
            </a:r>
            <a:r>
              <a:rPr lang="ru-RU" sz="4400" dirty="0">
                <a:solidFill>
                  <a:srgbClr val="9FC1C9"/>
                </a:solidFill>
              </a:rPr>
              <a:t>генетик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7498891" cy="356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 </a:t>
            </a:r>
            <a:r>
              <a:rPr lang="ru-RU" sz="2400" dirty="0" err="1"/>
              <a:t>майбутньому</a:t>
            </a:r>
            <a:r>
              <a:rPr lang="ru-RU" sz="2400" dirty="0"/>
              <a:t> </a:t>
            </a:r>
            <a:r>
              <a:rPr lang="en-US" sz="2400" dirty="0"/>
              <a:t>IT-</a:t>
            </a:r>
            <a:r>
              <a:rPr lang="ru-RU" sz="2400" dirty="0"/>
              <a:t>генетики </a:t>
            </a:r>
            <a:r>
              <a:rPr lang="ru-RU" sz="2400" dirty="0" err="1"/>
              <a:t>зможуть</a:t>
            </a:r>
            <a:r>
              <a:rPr lang="ru-RU" sz="2400" dirty="0"/>
              <a:t> </a:t>
            </a:r>
            <a:r>
              <a:rPr lang="ru-RU" sz="2400" dirty="0" err="1"/>
              <a:t>складати</a:t>
            </a:r>
            <a:r>
              <a:rPr lang="ru-RU" sz="2400" dirty="0"/>
              <a:t> </a:t>
            </a:r>
            <a:r>
              <a:rPr lang="ru-RU" sz="2400" dirty="0" err="1"/>
              <a:t>індивідуальні</a:t>
            </a:r>
            <a:r>
              <a:rPr lang="ru-RU" sz="2400" dirty="0"/>
              <a:t> </a:t>
            </a:r>
            <a:r>
              <a:rPr lang="ru-RU" sz="2400" dirty="0" err="1"/>
              <a:t>плани</a:t>
            </a:r>
            <a:r>
              <a:rPr lang="ru-RU" sz="2400" dirty="0"/>
              <a:t> </a:t>
            </a:r>
            <a:r>
              <a:rPr lang="ru-RU" sz="2400" dirty="0" err="1"/>
              <a:t>лікування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запобігати</a:t>
            </a:r>
            <a:r>
              <a:rPr lang="ru-RU" sz="2400" dirty="0"/>
              <a:t> хворобам на </a:t>
            </a:r>
            <a:r>
              <a:rPr lang="ru-RU" sz="2400" dirty="0" err="1"/>
              <a:t>ранній</a:t>
            </a:r>
            <a:r>
              <a:rPr lang="ru-RU" sz="2400" dirty="0"/>
              <a:t> </a:t>
            </a:r>
            <a:r>
              <a:rPr lang="ru-RU" sz="2400" dirty="0" err="1"/>
              <a:t>стадії</a:t>
            </a:r>
            <a:r>
              <a:rPr lang="ru-RU" sz="2400" dirty="0"/>
              <a:t>. </a:t>
            </a:r>
            <a:r>
              <a:rPr lang="ru-RU" sz="2400" dirty="0" err="1"/>
              <a:t>Поширяться</a:t>
            </a:r>
            <a:r>
              <a:rPr lang="ru-RU" sz="2400" dirty="0"/>
              <a:t> </a:t>
            </a:r>
            <a:r>
              <a:rPr lang="ru-RU" sz="2400" dirty="0" err="1"/>
              <a:t>аналіз</a:t>
            </a:r>
            <a:r>
              <a:rPr lang="ru-RU" sz="2400" dirty="0"/>
              <a:t> </a:t>
            </a:r>
            <a:r>
              <a:rPr lang="ru-RU" sz="2400" dirty="0" err="1"/>
              <a:t>сімейних</a:t>
            </a:r>
            <a:r>
              <a:rPr lang="ru-RU" sz="2400" dirty="0"/>
              <a:t> карт і </a:t>
            </a: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невиліковних</a:t>
            </a:r>
            <a:r>
              <a:rPr lang="ru-RU" sz="2400" dirty="0"/>
              <a:t> </a:t>
            </a:r>
            <a:r>
              <a:rPr lang="ru-RU" sz="2400" dirty="0" err="1"/>
              <a:t>генетичних</a:t>
            </a:r>
            <a:r>
              <a:rPr lang="ru-RU" sz="2400" dirty="0"/>
              <a:t> </a:t>
            </a:r>
            <a:r>
              <a:rPr lang="ru-RU" sz="2400" dirty="0" err="1" smtClean="0"/>
              <a:t>мутацій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30" y="4365104"/>
            <a:ext cx="3410289" cy="201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4392488" cy="220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4392488" cy="201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51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384" y="260648"/>
            <a:ext cx="7315200" cy="1154097"/>
          </a:xfrm>
        </p:spPr>
        <p:txBody>
          <a:bodyPr>
            <a:normAutofit/>
          </a:bodyPr>
          <a:lstStyle/>
          <a:p>
            <a:r>
              <a:rPr lang="ru-RU" sz="4800" dirty="0"/>
              <a:t>Менеджер </a:t>
            </a:r>
            <a:r>
              <a:rPr lang="ru-RU" sz="4800" dirty="0" err="1"/>
              <a:t>космотуризму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43018"/>
            <a:ext cx="4104456" cy="1856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dirty="0" err="1"/>
              <a:t>Космічний</a:t>
            </a:r>
            <a:r>
              <a:rPr lang="ru-RU" sz="2700" dirty="0"/>
              <a:t> туризм </a:t>
            </a:r>
            <a:r>
              <a:rPr lang="ru-RU" sz="2700" dirty="0" err="1"/>
              <a:t>вже</a:t>
            </a:r>
            <a:r>
              <a:rPr lang="ru-RU" sz="2700" dirty="0"/>
              <a:t> </a:t>
            </a:r>
            <a:r>
              <a:rPr lang="ru-RU" sz="2700" dirty="0" err="1"/>
              <a:t>нікого</a:t>
            </a:r>
            <a:r>
              <a:rPr lang="ru-RU" sz="2700" dirty="0"/>
              <a:t> </a:t>
            </a:r>
            <a:r>
              <a:rPr lang="ru-RU" sz="2700" dirty="0" smtClean="0"/>
              <a:t>не </a:t>
            </a:r>
            <a:r>
              <a:rPr lang="ru-RU" sz="2700" dirty="0" err="1" smtClean="0"/>
              <a:t>дивує</a:t>
            </a:r>
            <a:r>
              <a:rPr lang="ru-RU" sz="2700" dirty="0" smtClean="0"/>
              <a:t>. </a:t>
            </a:r>
            <a:r>
              <a:rPr lang="ru-RU" sz="2700" dirty="0" err="1" smtClean="0"/>
              <a:t>Останні</a:t>
            </a:r>
            <a:r>
              <a:rPr lang="ru-RU" sz="2700" dirty="0" smtClean="0"/>
              <a:t> сто </a:t>
            </a:r>
            <a:r>
              <a:rPr lang="ru-RU" sz="2700" dirty="0" err="1" smtClean="0"/>
              <a:t>років</a:t>
            </a:r>
            <a:r>
              <a:rPr lang="ru-RU" sz="2700" dirty="0" smtClean="0"/>
              <a:t> </a:t>
            </a:r>
            <a:r>
              <a:rPr lang="ru-RU" sz="2700" dirty="0" err="1" smtClean="0"/>
              <a:t>людина</a:t>
            </a:r>
            <a:r>
              <a:rPr lang="ru-RU" sz="2700" dirty="0" smtClean="0"/>
              <a:t> </a:t>
            </a:r>
            <a:r>
              <a:rPr lang="ru-RU" sz="2700" dirty="0" err="1" smtClean="0"/>
              <a:t>освоює</a:t>
            </a:r>
            <a:r>
              <a:rPr lang="ru-RU" sz="2700" dirty="0" smtClean="0"/>
              <a:t> космос.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39"/>
            <a:ext cx="3888432" cy="28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355976" cy="25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4288411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Виникає</a:t>
            </a:r>
            <a:r>
              <a:rPr lang="ru-RU" sz="2400" dirty="0" smtClean="0"/>
              <a:t> потреба </a:t>
            </a:r>
            <a:r>
              <a:rPr lang="ru-RU" sz="2400" dirty="0"/>
              <a:t>у </a:t>
            </a:r>
            <a:r>
              <a:rPr lang="ru-RU" sz="2400" dirty="0" err="1"/>
              <a:t>фахівцях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будуть</a:t>
            </a:r>
            <a:r>
              <a:rPr lang="ru-RU" sz="2400" dirty="0"/>
              <a:t> </a:t>
            </a:r>
            <a:r>
              <a:rPr lang="ru-RU" sz="2400" dirty="0" err="1"/>
              <a:t>розробляти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відвідування</a:t>
            </a:r>
            <a:r>
              <a:rPr lang="ru-RU" sz="2400" dirty="0"/>
              <a:t> </a:t>
            </a:r>
            <a:r>
              <a:rPr lang="ru-RU" sz="2400" dirty="0" err="1"/>
              <a:t>навколокосмічного</a:t>
            </a:r>
            <a:r>
              <a:rPr lang="ru-RU" sz="2400" dirty="0"/>
              <a:t> простору, а </a:t>
            </a:r>
            <a:r>
              <a:rPr lang="ru-RU" sz="2400" dirty="0" err="1"/>
              <a:t>згодом</a:t>
            </a:r>
            <a:r>
              <a:rPr lang="ru-RU" sz="2400" dirty="0"/>
              <a:t> — </a:t>
            </a:r>
            <a:r>
              <a:rPr lang="ru-RU" sz="2400" dirty="0" err="1"/>
              <a:t>орбітальних</a:t>
            </a:r>
            <a:r>
              <a:rPr lang="ru-RU" sz="2400" dirty="0"/>
              <a:t> </a:t>
            </a:r>
            <a:r>
              <a:rPr lang="ru-RU" sz="2400" dirty="0" err="1"/>
              <a:t>комплексів</a:t>
            </a:r>
            <a:r>
              <a:rPr lang="ru-RU" sz="2400" dirty="0"/>
              <a:t> і </a:t>
            </a:r>
            <a:r>
              <a:rPr lang="ru-RU" sz="2400" dirty="0" err="1"/>
              <a:t>місячних</a:t>
            </a:r>
            <a:r>
              <a:rPr lang="ru-RU" sz="2400" dirty="0"/>
              <a:t> баз</a:t>
            </a:r>
          </a:p>
        </p:txBody>
      </p:sp>
    </p:spTree>
    <p:extLst>
      <p:ext uri="{BB962C8B-B14F-4D97-AF65-F5344CB8AC3E}">
        <p14:creationId xmlns:p14="http://schemas.microsoft.com/office/powerpoint/2010/main" val="402741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15200" cy="1154097"/>
          </a:xfrm>
        </p:spPr>
        <p:txBody>
          <a:bodyPr>
            <a:normAutofit/>
          </a:bodyPr>
          <a:lstStyle/>
          <a:p>
            <a:r>
              <a:rPr lang="ru-RU" sz="6000" dirty="0" err="1"/>
              <a:t>Біоетик</a:t>
            </a:r>
            <a:endParaRPr lang="ru-RU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65441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08304" y="1196752"/>
            <a:ext cx="37296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сучасних</a:t>
            </a:r>
            <a:r>
              <a:rPr lang="ru-RU" sz="2400" dirty="0"/>
              <a:t> </a:t>
            </a:r>
            <a:r>
              <a:rPr lang="ru-RU" sz="2400" dirty="0" err="1"/>
              <a:t>технологій</a:t>
            </a:r>
            <a:r>
              <a:rPr lang="ru-RU" sz="2400" dirty="0"/>
              <a:t> часто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етичних</a:t>
            </a:r>
            <a:r>
              <a:rPr lang="ru-RU" sz="2400" dirty="0"/>
              <a:t> </a:t>
            </a:r>
            <a:r>
              <a:rPr lang="ru-RU" sz="2400" dirty="0" err="1" smtClean="0"/>
              <a:t>дискусій</a:t>
            </a:r>
            <a:r>
              <a:rPr lang="ru-RU" sz="2400" dirty="0" smtClean="0"/>
              <a:t>. </a:t>
            </a:r>
            <a:r>
              <a:rPr lang="ru-RU" sz="2400" dirty="0" smtClean="0"/>
              <a:t>Скоро </a:t>
            </a:r>
            <a:r>
              <a:rPr lang="ru-RU" sz="2400" dirty="0" err="1"/>
              <a:t>знадобляться</a:t>
            </a:r>
            <a:r>
              <a:rPr lang="ru-RU" sz="2400" dirty="0"/>
              <a:t> </a:t>
            </a:r>
            <a:r>
              <a:rPr lang="ru-RU" sz="2400" dirty="0" err="1"/>
              <a:t>спеціалісти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будуть</a:t>
            </a:r>
            <a:r>
              <a:rPr lang="ru-RU" sz="2400" dirty="0"/>
              <a:t> </a:t>
            </a:r>
            <a:r>
              <a:rPr lang="ru-RU" sz="2400" dirty="0" err="1"/>
              <a:t>знатися</a:t>
            </a:r>
            <a:r>
              <a:rPr lang="ru-RU" sz="2400" dirty="0"/>
              <a:t> на </a:t>
            </a:r>
            <a:r>
              <a:rPr lang="ru-RU" sz="2400" dirty="0" err="1"/>
              <a:t>правових</a:t>
            </a:r>
            <a:r>
              <a:rPr lang="ru-RU" sz="2400" dirty="0"/>
              <a:t> та </a:t>
            </a:r>
            <a:r>
              <a:rPr lang="ru-RU" sz="2400" dirty="0" err="1"/>
              <a:t>етичних</a:t>
            </a:r>
            <a:r>
              <a:rPr lang="ru-RU" sz="2400" dirty="0"/>
              <a:t> аспектах, </a:t>
            </a:r>
            <a:r>
              <a:rPr lang="ru-RU" sz="2400" dirty="0" err="1"/>
              <a:t>допоможуть</a:t>
            </a:r>
            <a:r>
              <a:rPr lang="ru-RU" sz="2400" dirty="0"/>
              <a:t> </a:t>
            </a:r>
            <a:r>
              <a:rPr lang="ru-RU" sz="2400" dirty="0" err="1"/>
              <a:t>науковим</a:t>
            </a:r>
            <a:r>
              <a:rPr lang="ru-RU" sz="2400" dirty="0"/>
              <a:t> </a:t>
            </a:r>
            <a:r>
              <a:rPr lang="ru-RU" sz="2400" dirty="0" err="1"/>
              <a:t>лабораторіям</a:t>
            </a:r>
            <a:r>
              <a:rPr lang="ru-RU" sz="2400" dirty="0"/>
              <a:t> </a:t>
            </a:r>
            <a:r>
              <a:rPr lang="ru-RU" sz="2400" dirty="0" err="1"/>
              <a:t>захистити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відкриття</a:t>
            </a:r>
            <a:r>
              <a:rPr lang="ru-RU" sz="2400" dirty="0"/>
              <a:t> і при </a:t>
            </a:r>
            <a:r>
              <a:rPr lang="ru-RU" sz="2400" dirty="0" err="1"/>
              <a:t>цьому</a:t>
            </a:r>
            <a:r>
              <a:rPr lang="ru-RU" sz="2400" dirty="0"/>
              <a:t> не перейти </a:t>
            </a:r>
            <a:r>
              <a:rPr lang="ru-RU" sz="2400" dirty="0" err="1"/>
              <a:t>моральні</a:t>
            </a:r>
            <a:r>
              <a:rPr lang="ru-RU" sz="2400" dirty="0"/>
              <a:t> </a:t>
            </a:r>
            <a:r>
              <a:rPr lang="ru-RU" sz="2400" dirty="0" err="1" smtClean="0"/>
              <a:t>межі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007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20889"/>
            <a:ext cx="7315200" cy="12961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7200" dirty="0" smtClean="0">
                <a:solidFill>
                  <a:srgbClr val="9FC1C9"/>
                </a:solidFill>
              </a:rPr>
              <a:t>Дякую за увагу</a:t>
            </a:r>
            <a:endParaRPr lang="ru-RU" sz="7200" dirty="0">
              <a:solidFill>
                <a:srgbClr val="9FC1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95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60</TotalTime>
  <Words>207</Words>
  <Application>Microsoft Office PowerPoint</Application>
  <PresentationFormat>Экран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Перспектива</vt:lpstr>
      <vt:lpstr>Професії майбутнього</vt:lpstr>
      <vt:lpstr>Персональний веб-менеджер</vt:lpstr>
      <vt:lpstr> Естетист</vt:lpstr>
      <vt:lpstr>Цифровий мемуарист</vt:lpstr>
      <vt:lpstr>Бренд-менеджер</vt:lpstr>
      <vt:lpstr>IT-генетик</vt:lpstr>
      <vt:lpstr>Менеджер космотуризму</vt:lpstr>
      <vt:lpstr>Біоетик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9</cp:revision>
  <dcterms:created xsi:type="dcterms:W3CDTF">2018-10-07T14:26:15Z</dcterms:created>
  <dcterms:modified xsi:type="dcterms:W3CDTF">2019-11-01T13:05:39Z</dcterms:modified>
</cp:coreProperties>
</file>