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1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052736"/>
            <a:ext cx="8229600" cy="2147664"/>
          </a:xfrm>
        </p:spPr>
        <p:txBody>
          <a:bodyPr>
            <a:normAutofit/>
          </a:bodyPr>
          <a:lstStyle/>
          <a:p>
            <a:r>
              <a:rPr lang="ru-RU" sz="5400" dirty="0" err="1" smtClean="0"/>
              <a:t>Профес</a:t>
            </a:r>
            <a:r>
              <a:rPr lang="uk-UA" sz="5400" dirty="0" err="1" smtClean="0"/>
              <a:t>ія</a:t>
            </a:r>
            <a:r>
              <a:rPr lang="uk-UA" sz="5400" dirty="0" smtClean="0"/>
              <a:t> </a:t>
            </a:r>
            <a:r>
              <a:rPr lang="ru-RU" sz="5400" dirty="0" smtClean="0"/>
              <a:t>Юрисконсульт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45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8800" dirty="0" smtClean="0"/>
              <a:t>Дякую за увагу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7796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Походження терміну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Юрисконсульт (лат. </a:t>
            </a:r>
            <a:r>
              <a:rPr lang="en-US" sz="4800" dirty="0" err="1"/>
              <a:t>juris-consultus</a:t>
            </a:r>
            <a:r>
              <a:rPr lang="en-US" sz="4800" dirty="0"/>
              <a:t> — </a:t>
            </a:r>
            <a:r>
              <a:rPr lang="ru-RU" sz="4800" dirty="0" err="1"/>
              <a:t>правознавець</a:t>
            </a:r>
            <a:r>
              <a:rPr lang="ru-RU" sz="4800" dirty="0"/>
              <a:t>, </a:t>
            </a:r>
            <a:r>
              <a:rPr lang="ru-RU" sz="4800" dirty="0" err="1"/>
              <a:t>юридичний</a:t>
            </a:r>
            <a:r>
              <a:rPr lang="ru-RU" sz="4800" dirty="0"/>
              <a:t> </a:t>
            </a:r>
            <a:r>
              <a:rPr lang="ru-RU" sz="4800" dirty="0" err="1"/>
              <a:t>радник</a:t>
            </a:r>
            <a:r>
              <a:rPr lang="ru-RU" sz="4800" dirty="0" smtClean="0"/>
              <a:t>)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46707"/>
            <a:ext cx="510272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За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tx1"/>
                </a:solidFill>
              </a:rPr>
              <a:t>словником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52028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3200" dirty="0" err="1" smtClean="0"/>
              <a:t>Юрисконсульти</a:t>
            </a:r>
            <a:r>
              <a:rPr lang="ru-RU" sz="3200" dirty="0" smtClean="0"/>
              <a:t> -- 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юристи</a:t>
            </a:r>
            <a:r>
              <a:rPr lang="ru-RU" sz="3200" dirty="0"/>
              <a:t> при </a:t>
            </a:r>
            <a:r>
              <a:rPr lang="ru-RU" sz="3200" dirty="0" err="1"/>
              <a:t>державних</a:t>
            </a:r>
            <a:r>
              <a:rPr lang="ru-RU" sz="3200" dirty="0"/>
              <a:t> і </a:t>
            </a:r>
            <a:r>
              <a:rPr lang="ru-RU" sz="3200" dirty="0" err="1"/>
              <a:t>громадських</a:t>
            </a:r>
            <a:r>
              <a:rPr lang="ru-RU" sz="3200" dirty="0"/>
              <a:t> </a:t>
            </a:r>
            <a:r>
              <a:rPr lang="ru-RU" sz="3200" dirty="0" err="1"/>
              <a:t>установах</a:t>
            </a:r>
            <a:r>
              <a:rPr lang="ru-RU" sz="3200" dirty="0"/>
              <a:t> та </a:t>
            </a:r>
            <a:r>
              <a:rPr lang="ru-RU" sz="3200" dirty="0" err="1"/>
              <a:t>приватних</a:t>
            </a:r>
            <a:r>
              <a:rPr lang="ru-RU" sz="3200" dirty="0"/>
              <a:t> </a:t>
            </a:r>
            <a:r>
              <a:rPr lang="ru-RU" sz="3200" dirty="0" err="1"/>
              <a:t>підприємствах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дають</a:t>
            </a:r>
            <a:r>
              <a:rPr lang="ru-RU" sz="3200" dirty="0"/>
              <a:t> </a:t>
            </a:r>
            <a:r>
              <a:rPr lang="ru-RU" sz="3200" dirty="0" err="1"/>
              <a:t>свої</a:t>
            </a:r>
            <a:r>
              <a:rPr lang="ru-RU" sz="3200" dirty="0"/>
              <a:t> </a:t>
            </a:r>
            <a:r>
              <a:rPr lang="ru-RU" sz="3200" dirty="0" err="1"/>
              <a:t>висновки</a:t>
            </a:r>
            <a:r>
              <a:rPr lang="ru-RU" sz="3200" dirty="0"/>
              <a:t> з приватно-</a:t>
            </a:r>
            <a:r>
              <a:rPr lang="ru-RU" sz="3200" dirty="0" err="1"/>
              <a:t>правових</a:t>
            </a:r>
            <a:r>
              <a:rPr lang="ru-RU" sz="3200" dirty="0"/>
              <a:t> </a:t>
            </a:r>
            <a:r>
              <a:rPr lang="ru-RU" sz="3200" dirty="0" err="1"/>
              <a:t>питань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виникають</a:t>
            </a:r>
            <a:r>
              <a:rPr lang="ru-RU" sz="3200" dirty="0"/>
              <a:t> у </a:t>
            </a:r>
            <a:r>
              <a:rPr lang="ru-RU" sz="3200" dirty="0" err="1"/>
              <a:t>діловодстві</a:t>
            </a:r>
            <a:r>
              <a:rPr lang="ru-RU" sz="3200" dirty="0"/>
              <a:t> </a:t>
            </a:r>
            <a:r>
              <a:rPr lang="ru-RU" sz="3200" dirty="0" err="1"/>
              <a:t>цих</a:t>
            </a:r>
            <a:r>
              <a:rPr lang="ru-RU" sz="3200" dirty="0"/>
              <a:t> </a:t>
            </a:r>
            <a:r>
              <a:rPr lang="ru-RU" sz="3200" dirty="0" err="1"/>
              <a:t>установ</a:t>
            </a:r>
            <a:r>
              <a:rPr lang="ru-RU" sz="3200" dirty="0"/>
              <a:t>, і </a:t>
            </a:r>
            <a:r>
              <a:rPr lang="ru-RU" sz="3200" dirty="0" err="1"/>
              <a:t>виступають</a:t>
            </a:r>
            <a:r>
              <a:rPr lang="ru-RU" sz="3200" dirty="0"/>
              <a:t> на </a:t>
            </a:r>
            <a:r>
              <a:rPr lang="ru-RU" sz="3200" dirty="0" err="1"/>
              <a:t>суді</a:t>
            </a:r>
            <a:r>
              <a:rPr lang="ru-RU" sz="3200" dirty="0"/>
              <a:t> як </a:t>
            </a:r>
            <a:r>
              <a:rPr lang="ru-RU" sz="3200" dirty="0" err="1"/>
              <a:t>повірені</a:t>
            </a:r>
            <a:r>
              <a:rPr lang="ru-RU" sz="32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2" b="89775" l="0" r="973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9" y="2420888"/>
            <a:ext cx="7165848" cy="47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Богиня </a:t>
            </a:r>
            <a:r>
              <a:rPr lang="ru-RU" sz="3600" dirty="0"/>
              <a:t>права, </a:t>
            </a:r>
            <a:r>
              <a:rPr lang="ru-RU" sz="3600" dirty="0" err="1"/>
              <a:t>законності</a:t>
            </a:r>
            <a:r>
              <a:rPr lang="ru-RU" sz="3600" dirty="0"/>
              <a:t> і </a:t>
            </a:r>
            <a:r>
              <a:rPr lang="ru-RU" sz="3600" dirty="0" smtClean="0"/>
              <a:t>порядку</a:t>
            </a:r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4" y="1268760"/>
            <a:ext cx="6984776" cy="54006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3800" dirty="0" err="1"/>
              <a:t>Феміда</a:t>
            </a:r>
            <a:r>
              <a:rPr lang="ru-RU" sz="3800" dirty="0"/>
              <a:t> – </a:t>
            </a:r>
            <a:r>
              <a:rPr lang="ru-RU" sz="3800" dirty="0" err="1" smtClean="0"/>
              <a:t>загальновизнаний</a:t>
            </a:r>
            <a:r>
              <a:rPr lang="ru-RU" sz="3800" dirty="0" smtClean="0"/>
              <a:t> </a:t>
            </a:r>
            <a:r>
              <a:rPr lang="ru-RU" sz="3800" dirty="0"/>
              <a:t>символ </a:t>
            </a:r>
            <a:r>
              <a:rPr lang="ru-RU" sz="3800" dirty="0" err="1"/>
              <a:t>правосуддя</a:t>
            </a:r>
            <a:r>
              <a:rPr lang="ru-RU" sz="3800" dirty="0"/>
              <a:t>. ЇЇ </a:t>
            </a:r>
            <a:r>
              <a:rPr lang="ru-RU" sz="3800" dirty="0" err="1"/>
              <a:t>зображають</a:t>
            </a:r>
            <a:r>
              <a:rPr lang="ru-RU" sz="3800" dirty="0"/>
              <a:t> на </a:t>
            </a:r>
            <a:r>
              <a:rPr lang="ru-RU" sz="3800" dirty="0" err="1"/>
              <a:t>емблемах</a:t>
            </a:r>
            <a:r>
              <a:rPr lang="ru-RU" sz="3800" dirty="0"/>
              <a:t>, а </a:t>
            </a:r>
            <a:r>
              <a:rPr lang="ru-RU" sz="3800" dirty="0" err="1"/>
              <a:t>її</a:t>
            </a:r>
            <a:r>
              <a:rPr lang="ru-RU" sz="3800" dirty="0"/>
              <a:t> </a:t>
            </a:r>
            <a:r>
              <a:rPr lang="ru-RU" sz="3800" dirty="0" err="1"/>
              <a:t>статуї</a:t>
            </a:r>
            <a:r>
              <a:rPr lang="ru-RU" sz="3800" dirty="0"/>
              <a:t> </a:t>
            </a:r>
            <a:r>
              <a:rPr lang="ru-RU" sz="3800" dirty="0" err="1" smtClean="0"/>
              <a:t>прикрашають</a:t>
            </a:r>
            <a:endParaRPr lang="ru-RU" sz="3800" dirty="0" smtClean="0"/>
          </a:p>
          <a:p>
            <a:pPr marL="137160" indent="0">
              <a:buNone/>
            </a:pPr>
            <a:r>
              <a:rPr lang="ru-RU" sz="3800" dirty="0" err="1" smtClean="0"/>
              <a:t>будівлі</a:t>
            </a:r>
            <a:r>
              <a:rPr lang="ru-RU" sz="3800" dirty="0"/>
              <a:t>, в </a:t>
            </a:r>
            <a:r>
              <a:rPr lang="ru-RU" sz="3800" dirty="0" err="1"/>
              <a:t>яких</a:t>
            </a:r>
            <a:r>
              <a:rPr lang="ru-RU" sz="3800" dirty="0"/>
              <a:t> </a:t>
            </a:r>
            <a:endParaRPr lang="ru-RU" sz="3800" dirty="0" smtClean="0"/>
          </a:p>
          <a:p>
            <a:pPr marL="137160" indent="0">
              <a:buNone/>
            </a:pPr>
            <a:r>
              <a:rPr lang="ru-RU" sz="3800" dirty="0" err="1" smtClean="0"/>
              <a:t>знаходяться</a:t>
            </a:r>
            <a:r>
              <a:rPr lang="ru-RU" sz="3800" dirty="0" smtClean="0"/>
              <a:t> </a:t>
            </a:r>
            <a:r>
              <a:rPr lang="ru-RU" sz="3800" dirty="0"/>
              <a:t>суди </a:t>
            </a:r>
            <a:endParaRPr lang="ru-RU" sz="3800" dirty="0" smtClean="0"/>
          </a:p>
          <a:p>
            <a:pPr marL="137160" indent="0">
              <a:buNone/>
            </a:pPr>
            <a:r>
              <a:rPr lang="ru-RU" sz="3800" dirty="0" smtClean="0"/>
              <a:t>та </a:t>
            </a:r>
            <a:r>
              <a:rPr lang="ru-RU" sz="3800" dirty="0" err="1"/>
              <a:t>інші</a:t>
            </a:r>
            <a:r>
              <a:rPr lang="ru-RU" sz="3800" dirty="0"/>
              <a:t> </a:t>
            </a:r>
            <a:r>
              <a:rPr lang="ru-RU" sz="3800" dirty="0" err="1"/>
              <a:t>органи</a:t>
            </a:r>
            <a:r>
              <a:rPr lang="ru-RU" sz="3800" dirty="0"/>
              <a:t> </a:t>
            </a:r>
            <a:r>
              <a:rPr lang="ru-RU" sz="3800" dirty="0" err="1"/>
              <a:t>юстиції</a:t>
            </a:r>
            <a:r>
              <a:rPr lang="ru-RU" sz="38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82" r="17217" b="282"/>
          <a:stretch/>
        </p:blipFill>
        <p:spPr>
          <a:xfrm>
            <a:off x="4355976" y="1844824"/>
            <a:ext cx="4840043" cy="47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0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r>
              <a:rPr lang="uk-UA" sz="6000" dirty="0" smtClean="0"/>
              <a:t>Юстиція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4800"/>
            <a:ext cx="5472608" cy="5328632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4800" dirty="0" err="1"/>
              <a:t>Юстиція</a:t>
            </a:r>
            <a:r>
              <a:rPr lang="ru-RU" sz="4800" dirty="0"/>
              <a:t> – богиня </a:t>
            </a:r>
            <a:r>
              <a:rPr lang="ru-RU" sz="4800" dirty="0" err="1"/>
              <a:t>правосуддя</a:t>
            </a:r>
            <a:r>
              <a:rPr lang="ru-RU" sz="4800" dirty="0"/>
              <a:t>, культ </a:t>
            </a:r>
            <a:r>
              <a:rPr lang="ru-RU" sz="4800" dirty="0" err="1"/>
              <a:t>якої</a:t>
            </a:r>
            <a:r>
              <a:rPr lang="ru-RU" sz="4800" dirty="0"/>
              <a:t> </a:t>
            </a:r>
            <a:r>
              <a:rPr lang="ru-RU" sz="4800" dirty="0" err="1"/>
              <a:t>існував</a:t>
            </a:r>
            <a:r>
              <a:rPr lang="ru-RU" sz="4800" dirty="0"/>
              <a:t> у </a:t>
            </a:r>
            <a:r>
              <a:rPr lang="ru-RU" sz="4800" dirty="0" err="1"/>
              <a:t>Римі</a:t>
            </a:r>
            <a:r>
              <a:rPr lang="ru-RU" sz="4800" dirty="0"/>
              <a:t> </a:t>
            </a:r>
            <a:r>
              <a:rPr lang="ru-RU" sz="4800" dirty="0" err="1"/>
              <a:t>від</a:t>
            </a:r>
            <a:r>
              <a:rPr lang="ru-RU" sz="4800" dirty="0"/>
              <a:t> часу </a:t>
            </a:r>
            <a:r>
              <a:rPr lang="ru-RU" sz="4800" dirty="0" err="1"/>
              <a:t>імператора</a:t>
            </a:r>
            <a:r>
              <a:rPr lang="ru-RU" sz="4800" dirty="0"/>
              <a:t> </a:t>
            </a:r>
            <a:r>
              <a:rPr lang="ru-RU" sz="4800" dirty="0" err="1"/>
              <a:t>Тіберія</a:t>
            </a:r>
            <a:r>
              <a:rPr lang="ru-RU" sz="4800" dirty="0"/>
              <a:t>, </a:t>
            </a:r>
            <a:r>
              <a:rPr lang="ru-RU" sz="4800" dirty="0" err="1"/>
              <a:t>що</a:t>
            </a:r>
            <a:r>
              <a:rPr lang="ru-RU" sz="4800" dirty="0"/>
              <a:t> </a:t>
            </a:r>
            <a:r>
              <a:rPr lang="ru-RU" sz="4800" dirty="0" err="1"/>
              <a:t>присвятив</a:t>
            </a:r>
            <a:r>
              <a:rPr lang="ru-RU" sz="4800" dirty="0"/>
              <a:t> </a:t>
            </a:r>
            <a:r>
              <a:rPr lang="ru-RU" sz="4800" dirty="0" err="1"/>
              <a:t>їй</a:t>
            </a:r>
            <a:r>
              <a:rPr lang="ru-RU" sz="4800" dirty="0"/>
              <a:t> у </a:t>
            </a:r>
            <a:r>
              <a:rPr lang="ru-RU" sz="4800" dirty="0" err="1"/>
              <a:t>Римі</a:t>
            </a:r>
            <a:r>
              <a:rPr lang="ru-RU" sz="4800" dirty="0"/>
              <a:t> </a:t>
            </a:r>
            <a:r>
              <a:rPr lang="ru-RU" sz="4800" dirty="0" smtClean="0"/>
              <a:t>статую.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67" r="8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69176"/>
            <a:ext cx="3633192" cy="48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6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Історія професії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0162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600" dirty="0" err="1"/>
              <a:t>І</a:t>
            </a:r>
            <a:r>
              <a:rPr lang="ru-RU" sz="3600" dirty="0" err="1" smtClean="0"/>
              <a:t>нститут</a:t>
            </a:r>
            <a:r>
              <a:rPr lang="ru-RU" sz="3600" dirty="0" smtClean="0"/>
              <a:t> </a:t>
            </a:r>
            <a:r>
              <a:rPr lang="ru-RU" sz="3600" dirty="0"/>
              <a:t>юрисконсульта </a:t>
            </a:r>
            <a:r>
              <a:rPr lang="ru-RU" sz="3600" dirty="0" err="1"/>
              <a:t>виник</a:t>
            </a:r>
            <a:r>
              <a:rPr lang="ru-RU" sz="3600" dirty="0"/>
              <a:t> в </a:t>
            </a:r>
            <a:r>
              <a:rPr lang="ru-RU" sz="3600" dirty="0" err="1"/>
              <a:t>римському</a:t>
            </a:r>
            <a:r>
              <a:rPr lang="ru-RU" sz="3600" dirty="0"/>
              <a:t> </a:t>
            </a:r>
            <a:r>
              <a:rPr lang="ru-RU" sz="3600" dirty="0" err="1"/>
              <a:t>праві</a:t>
            </a:r>
            <a:r>
              <a:rPr lang="ru-RU" sz="3600" dirty="0"/>
              <a:t> на початку </a:t>
            </a:r>
            <a:r>
              <a:rPr lang="ru-RU" sz="3600" dirty="0" err="1"/>
              <a:t>імперії</a:t>
            </a:r>
            <a:r>
              <a:rPr lang="ru-RU" sz="3600" dirty="0"/>
              <a:t> за </a:t>
            </a:r>
            <a:r>
              <a:rPr lang="ru-RU" sz="3600" dirty="0" err="1"/>
              <a:t>часів</a:t>
            </a:r>
            <a:r>
              <a:rPr lang="ru-RU" sz="3600" dirty="0"/>
              <a:t> </a:t>
            </a:r>
            <a:r>
              <a:rPr lang="ru-RU" sz="3600" dirty="0" err="1"/>
              <a:t>правління</a:t>
            </a:r>
            <a:r>
              <a:rPr lang="ru-RU" sz="3600" dirty="0"/>
              <a:t> </a:t>
            </a:r>
            <a:r>
              <a:rPr lang="ru-RU" sz="3600" dirty="0" err="1"/>
              <a:t>Октавіана</a:t>
            </a:r>
            <a:r>
              <a:rPr lang="ru-RU" sz="3600" dirty="0"/>
              <a:t> </a:t>
            </a:r>
            <a:r>
              <a:rPr lang="ru-RU" sz="3600" dirty="0" smtClean="0"/>
              <a:t>Августа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284984"/>
            <a:ext cx="5400601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84984"/>
            <a:ext cx="2520280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252028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400" dirty="0"/>
              <a:t>У </a:t>
            </a:r>
            <a:r>
              <a:rPr lang="ru-RU" sz="4400" dirty="0" err="1"/>
              <a:t>Стародавньому</a:t>
            </a:r>
            <a:r>
              <a:rPr lang="ru-RU" sz="4400" dirty="0"/>
              <a:t> </a:t>
            </a:r>
            <a:r>
              <a:rPr lang="ru-RU" sz="4400" dirty="0" err="1"/>
              <a:t>Римі</a:t>
            </a:r>
            <a:r>
              <a:rPr lang="ru-RU" sz="4400" dirty="0"/>
              <a:t> </a:t>
            </a:r>
            <a:r>
              <a:rPr lang="ru-RU" sz="4400" dirty="0" err="1"/>
              <a:t>юрисконсульти</a:t>
            </a:r>
            <a:r>
              <a:rPr lang="ru-RU" sz="4400" dirty="0"/>
              <a:t> </a:t>
            </a:r>
            <a:r>
              <a:rPr lang="ru-RU" sz="4400" dirty="0" err="1"/>
              <a:t>були</a:t>
            </a:r>
            <a:r>
              <a:rPr lang="ru-RU" sz="4400" dirty="0"/>
              <a:t> </a:t>
            </a:r>
            <a:r>
              <a:rPr lang="ru-RU" sz="4400" dirty="0" err="1"/>
              <a:t>експертами</a:t>
            </a:r>
            <a:r>
              <a:rPr lang="ru-RU" sz="4400" dirty="0"/>
              <a:t> з </a:t>
            </a:r>
            <a:r>
              <a:rPr lang="ru-RU" sz="4400" dirty="0" err="1" smtClean="0"/>
              <a:t>законодавства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36912"/>
            <a:ext cx="5472608" cy="37154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8" y="2636912"/>
            <a:ext cx="2707266" cy="383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0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548680"/>
            <a:ext cx="8229600" cy="338437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800" dirty="0"/>
              <a:t>У </a:t>
            </a:r>
            <a:r>
              <a:rPr lang="ru-RU" sz="4800" dirty="0" err="1"/>
              <a:t>сучасному</a:t>
            </a:r>
            <a:r>
              <a:rPr lang="ru-RU" sz="4800" dirty="0"/>
              <a:t> </a:t>
            </a:r>
            <a:r>
              <a:rPr lang="ru-RU" sz="4800" dirty="0" err="1"/>
              <a:t>вигляді</a:t>
            </a:r>
            <a:r>
              <a:rPr lang="ru-RU" sz="4800" dirty="0"/>
              <a:t> </a:t>
            </a:r>
            <a:r>
              <a:rPr lang="ru-RU" sz="4800" dirty="0" err="1"/>
              <a:t>інститут</a:t>
            </a:r>
            <a:r>
              <a:rPr lang="ru-RU" sz="4800" dirty="0"/>
              <a:t> </a:t>
            </a:r>
            <a:r>
              <a:rPr lang="ru-RU" sz="4800" dirty="0" err="1"/>
              <a:t>юрисконсультів</a:t>
            </a:r>
            <a:r>
              <a:rPr lang="ru-RU" sz="4800" dirty="0"/>
              <a:t> </a:t>
            </a:r>
            <a:r>
              <a:rPr lang="ru-RU" sz="4800" dirty="0" err="1"/>
              <a:t>сформувався</a:t>
            </a:r>
            <a:r>
              <a:rPr lang="ru-RU" sz="4800" dirty="0"/>
              <a:t> на початку XX </a:t>
            </a:r>
            <a:r>
              <a:rPr lang="ru-RU" sz="4800" dirty="0" err="1" smtClean="0"/>
              <a:t>століття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95" y="3529134"/>
            <a:ext cx="4680520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54317"/>
            <a:ext cx="1512168" cy="2132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31" b="98923" l="8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84" y="2754316"/>
            <a:ext cx="1620180" cy="2132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50" y="4969294"/>
            <a:ext cx="1584176" cy="17505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5" y="5157192"/>
            <a:ext cx="1544753" cy="154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2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Цікаво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28083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600" dirty="0" smtClean="0"/>
              <a:t>Думки </a:t>
            </a:r>
            <a:r>
              <a:rPr lang="ru-RU" sz="3600" dirty="0" err="1"/>
              <a:t>юрисконсультів</a:t>
            </a:r>
            <a:r>
              <a:rPr lang="ru-RU" sz="3600" dirty="0"/>
              <a:t> у </a:t>
            </a:r>
            <a:r>
              <a:rPr lang="ru-RU" sz="3600" dirty="0" err="1"/>
              <a:t>формі</a:t>
            </a:r>
            <a:r>
              <a:rPr lang="ru-RU" sz="3600" dirty="0"/>
              <a:t> </a:t>
            </a:r>
            <a:r>
              <a:rPr lang="ru-RU" sz="3600" dirty="0" err="1"/>
              <a:t>судової</a:t>
            </a:r>
            <a:r>
              <a:rPr lang="ru-RU" sz="3600" dirty="0"/>
              <a:t> практики за </a:t>
            </a:r>
            <a:r>
              <a:rPr lang="ru-RU" sz="3600" dirty="0" err="1"/>
              <a:t>часів</a:t>
            </a:r>
            <a:r>
              <a:rPr lang="ru-RU" sz="3600" dirty="0"/>
              <a:t> </a:t>
            </a:r>
            <a:r>
              <a:rPr lang="ru-RU" sz="3600" dirty="0" err="1"/>
              <a:t>імператора</a:t>
            </a:r>
            <a:r>
              <a:rPr lang="ru-RU" sz="3600" dirty="0"/>
              <a:t> Августа </a:t>
            </a:r>
            <a:r>
              <a:rPr lang="ru-RU" sz="3600" dirty="0" err="1"/>
              <a:t>були</a:t>
            </a:r>
            <a:r>
              <a:rPr lang="ru-RU" sz="3600" dirty="0"/>
              <a:t> </a:t>
            </a:r>
            <a:r>
              <a:rPr lang="ru-RU" sz="3600" dirty="0" err="1"/>
              <a:t>обов'язковими</a:t>
            </a:r>
            <a:r>
              <a:rPr lang="ru-RU" sz="3600" dirty="0"/>
              <a:t> для </a:t>
            </a:r>
            <a:r>
              <a:rPr lang="ru-RU" sz="3600" dirty="0" err="1"/>
              <a:t>судів</a:t>
            </a:r>
            <a:r>
              <a:rPr lang="ru-RU" sz="3600" dirty="0"/>
              <a:t>, на </a:t>
            </a:r>
            <a:r>
              <a:rPr lang="ru-RU" sz="3600" dirty="0" err="1"/>
              <a:t>відміну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сьогодення</a:t>
            </a:r>
            <a:r>
              <a:rPr lang="ru-RU" sz="36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60714"/>
            <a:ext cx="5400600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09120"/>
            <a:ext cx="3024336" cy="2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5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</TotalTime>
  <Words>167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Професія Юрисконсульт</vt:lpstr>
      <vt:lpstr>Походження терміну</vt:lpstr>
      <vt:lpstr>За словником</vt:lpstr>
      <vt:lpstr>Богиня права, законності і порядку</vt:lpstr>
      <vt:lpstr>Юстиція</vt:lpstr>
      <vt:lpstr>Історія професії</vt:lpstr>
      <vt:lpstr>Презентация PowerPoint</vt:lpstr>
      <vt:lpstr>Презентация PowerPoint</vt:lpstr>
      <vt:lpstr>Цікаво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10</cp:revision>
  <dcterms:created xsi:type="dcterms:W3CDTF">2018-04-24T18:49:52Z</dcterms:created>
  <dcterms:modified xsi:type="dcterms:W3CDTF">2019-11-01T14:15:58Z</dcterms:modified>
</cp:coreProperties>
</file>