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4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2064" y="-4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Отруєння нейротропними препаратами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73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013176"/>
            <a:ext cx="7122368" cy="1296144"/>
          </a:xfrm>
        </p:spPr>
        <p:txBody>
          <a:bodyPr/>
          <a:lstStyle/>
          <a:p>
            <a:r>
              <a:rPr lang="ru-RU" dirty="0" err="1"/>
              <a:t>Ознаки</a:t>
            </a:r>
            <a:r>
              <a:rPr lang="ru-RU" dirty="0"/>
              <a:t> </a:t>
            </a:r>
            <a:r>
              <a:rPr lang="ru-RU" dirty="0" err="1"/>
              <a:t>важкої</a:t>
            </a:r>
            <a:r>
              <a:rPr lang="ru-RU" dirty="0"/>
              <a:t> </a:t>
            </a:r>
            <a:r>
              <a:rPr lang="ru-RU" dirty="0" err="1"/>
              <a:t>стадії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564904"/>
            <a:ext cx="7668356" cy="32403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Виникає</a:t>
            </a:r>
            <a:r>
              <a:rPr lang="ru-RU" b="1" dirty="0" smtClean="0"/>
              <a:t> </a:t>
            </a:r>
            <a:r>
              <a:rPr lang="ru-RU" b="1" dirty="0" err="1" smtClean="0"/>
              <a:t>блювота</a:t>
            </a:r>
            <a:r>
              <a:rPr lang="ru-RU" b="1" dirty="0" smtClean="0"/>
              <a:t> - вона </a:t>
            </a:r>
            <a:r>
              <a:rPr lang="ru-RU" b="1" dirty="0" err="1" smtClean="0"/>
              <a:t>виступає</a:t>
            </a:r>
            <a:r>
              <a:rPr lang="ru-RU" b="1" dirty="0" smtClean="0"/>
              <a:t> </a:t>
            </a:r>
            <a:r>
              <a:rPr lang="ru-RU" b="1" dirty="0" err="1" smtClean="0"/>
              <a:t>захисною</a:t>
            </a:r>
            <a:r>
              <a:rPr lang="ru-RU" b="1" dirty="0" smtClean="0"/>
              <a:t> </a:t>
            </a:r>
            <a:r>
              <a:rPr lang="ru-RU" b="1" dirty="0" err="1" smtClean="0"/>
              <a:t>реакцією</a:t>
            </a:r>
            <a:r>
              <a:rPr lang="ru-RU" b="1" dirty="0" smtClean="0"/>
              <a:t> </a:t>
            </a:r>
            <a:r>
              <a:rPr lang="ru-RU" b="1" dirty="0" err="1" smtClean="0"/>
              <a:t>організму</a:t>
            </a:r>
            <a:r>
              <a:rPr lang="ru-RU" b="1" dirty="0" smtClean="0"/>
              <a:t> на </a:t>
            </a:r>
            <a:r>
              <a:rPr lang="ru-RU" b="1" dirty="0" err="1" smtClean="0"/>
              <a:t>інтоксикацію</a:t>
            </a:r>
            <a:r>
              <a:rPr lang="ru-RU" b="1" dirty="0" smtClean="0"/>
              <a:t>, </a:t>
            </a:r>
            <a:r>
              <a:rPr lang="ru-RU" b="1" dirty="0" err="1" smtClean="0"/>
              <a:t>хворий</a:t>
            </a:r>
            <a:r>
              <a:rPr lang="ru-RU" b="1" dirty="0" smtClean="0"/>
              <a:t> погано </a:t>
            </a:r>
            <a:r>
              <a:rPr lang="ru-RU" b="1" dirty="0" err="1" smtClean="0"/>
              <a:t>орієнтується</a:t>
            </a:r>
            <a:r>
              <a:rPr lang="ru-RU" b="1" dirty="0" smtClean="0"/>
              <a:t> в </a:t>
            </a:r>
            <a:r>
              <a:rPr lang="ru-RU" b="1" dirty="0" err="1" smtClean="0"/>
              <a:t>навколишньому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обстановці</a:t>
            </a:r>
            <a:r>
              <a:rPr lang="ru-RU" b="1" dirty="0" smtClean="0"/>
              <a:t>, і </a:t>
            </a:r>
            <a:r>
              <a:rPr lang="ru-RU" b="1" dirty="0" err="1" smtClean="0"/>
              <a:t>його</a:t>
            </a:r>
            <a:r>
              <a:rPr lang="ru-RU" b="1" dirty="0" smtClean="0"/>
              <a:t> стан </a:t>
            </a:r>
            <a:r>
              <a:rPr lang="ru-RU" b="1" dirty="0" err="1" smtClean="0"/>
              <a:t>поступово</a:t>
            </a:r>
            <a:r>
              <a:rPr lang="ru-RU" b="1" dirty="0" smtClean="0"/>
              <a:t> </a:t>
            </a:r>
            <a:r>
              <a:rPr lang="ru-RU" b="1" dirty="0" err="1" smtClean="0"/>
              <a:t>погіршується</a:t>
            </a:r>
            <a:r>
              <a:rPr lang="ru-RU" b="1" dirty="0" smtClean="0"/>
              <a:t>. </a:t>
            </a:r>
            <a:r>
              <a:rPr lang="ru-RU" b="1" dirty="0" err="1" smtClean="0"/>
              <a:t>Цей</a:t>
            </a:r>
            <a:r>
              <a:rPr lang="ru-RU" b="1" dirty="0" smtClean="0"/>
              <a:t> стан </a:t>
            </a:r>
            <a:r>
              <a:rPr lang="ru-RU" b="1" dirty="0" err="1" smtClean="0"/>
              <a:t>небезпечно</a:t>
            </a:r>
            <a:r>
              <a:rPr lang="ru-RU" b="1" dirty="0" smtClean="0"/>
              <a:t> </a:t>
            </a:r>
            <a:r>
              <a:rPr lang="ru-RU" b="1" dirty="0" err="1" smtClean="0"/>
              <a:t>тим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може</a:t>
            </a:r>
            <a:r>
              <a:rPr lang="ru-RU" b="1" dirty="0" smtClean="0"/>
              <a:t> </a:t>
            </a:r>
            <a:r>
              <a:rPr lang="ru-RU" b="1" dirty="0" err="1" smtClean="0"/>
              <a:t>призвести</a:t>
            </a:r>
            <a:r>
              <a:rPr lang="ru-RU" b="1" dirty="0" smtClean="0"/>
              <a:t> до </a:t>
            </a:r>
            <a:r>
              <a:rPr lang="ru-RU" b="1" dirty="0" err="1" smtClean="0"/>
              <a:t>паралічу</a:t>
            </a:r>
            <a:r>
              <a:rPr lang="ru-RU" b="1" dirty="0" smtClean="0"/>
              <a:t> </a:t>
            </a:r>
            <a:r>
              <a:rPr lang="ru-RU" b="1" dirty="0" err="1" smtClean="0"/>
              <a:t>дихального</a:t>
            </a:r>
            <a:r>
              <a:rPr lang="ru-RU" b="1" dirty="0" smtClean="0"/>
              <a:t> центру і летального результату</a:t>
            </a:r>
            <a:endParaRPr lang="ru-RU" b="1" dirty="0"/>
          </a:p>
        </p:txBody>
      </p:sp>
      <p:pic>
        <p:nvPicPr>
          <p:cNvPr id="7170" name="Picture 2" descr="C:\Users\Игорь\Desktop\alkogolizm-simptom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0"/>
            <a:ext cx="7616800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27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21088"/>
            <a:ext cx="8130480" cy="1951112"/>
          </a:xfrm>
        </p:spPr>
        <p:txBody>
          <a:bodyPr>
            <a:normAutofit/>
          </a:bodyPr>
          <a:lstStyle/>
          <a:p>
            <a:r>
              <a:rPr lang="ru-RU" sz="6000" dirty="0"/>
              <a:t>Перша </a:t>
            </a:r>
            <a:r>
              <a:rPr lang="ru-RU" sz="6000" dirty="0" err="1"/>
              <a:t>допомога</a:t>
            </a:r>
            <a:r>
              <a:rPr lang="ru-RU" sz="6000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496944" cy="3886200"/>
          </a:xfrm>
        </p:spPr>
        <p:txBody>
          <a:bodyPr>
            <a:noAutofit/>
          </a:bodyPr>
          <a:lstStyle/>
          <a:p>
            <a:r>
              <a:rPr lang="ru-RU" sz="2800" b="1" dirty="0" err="1"/>
              <a:t>В</a:t>
            </a:r>
            <a:r>
              <a:rPr lang="ru-RU" sz="2800" b="1" dirty="0" err="1" smtClean="0"/>
              <a:t>икликати</a:t>
            </a:r>
            <a:r>
              <a:rPr lang="ru-RU" sz="2800" b="1" dirty="0" smtClean="0"/>
              <a:t> </a:t>
            </a:r>
            <a:r>
              <a:rPr lang="ru-RU" sz="2800" b="1" dirty="0"/>
              <a:t>«</a:t>
            </a:r>
            <a:r>
              <a:rPr lang="ru-RU" sz="2800" b="1" dirty="0" err="1"/>
              <a:t>швидку</a:t>
            </a:r>
            <a:r>
              <a:rPr lang="ru-RU" sz="2800" b="1" dirty="0"/>
              <a:t>» ,</a:t>
            </a:r>
            <a:r>
              <a:rPr lang="ru-RU" sz="2800" b="1" dirty="0" err="1" smtClean="0"/>
              <a:t>вкрити</a:t>
            </a:r>
            <a:r>
              <a:rPr lang="ru-RU" sz="2800" b="1" dirty="0" smtClean="0"/>
              <a:t> </a:t>
            </a:r>
            <a:r>
              <a:rPr lang="ru-RU" sz="2800" b="1" dirty="0"/>
              <a:t>хворого </a:t>
            </a:r>
            <a:r>
              <a:rPr lang="ru-RU" sz="2800" b="1" dirty="0" smtClean="0"/>
              <a:t>з</a:t>
            </a:r>
          </a:p>
          <a:p>
            <a:r>
              <a:rPr lang="ru-RU" sz="2800" b="1" dirty="0" err="1"/>
              <a:t>З</a:t>
            </a:r>
            <a:r>
              <a:rPr lang="ru-RU" sz="2800" b="1" dirty="0" err="1" smtClean="0"/>
              <a:t>вільнити</a:t>
            </a:r>
            <a:r>
              <a:rPr lang="ru-RU" sz="2800" b="1" dirty="0" smtClean="0"/>
              <a:t> </a:t>
            </a:r>
            <a:r>
              <a:rPr lang="ru-RU" sz="2800" b="1" dirty="0" err="1"/>
              <a:t>шлунок</a:t>
            </a:r>
            <a:r>
              <a:rPr lang="ru-RU" sz="2800" b="1" dirty="0"/>
              <a:t> хворого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залишків</a:t>
            </a:r>
            <a:r>
              <a:rPr lang="ru-RU" sz="2800" b="1" dirty="0"/>
              <a:t> спиртного </a:t>
            </a:r>
            <a:endParaRPr lang="ru-RU" sz="2800" b="1" dirty="0" smtClean="0"/>
          </a:p>
          <a:p>
            <a:r>
              <a:rPr lang="ru-RU" sz="2800" b="1" dirty="0" err="1" smtClean="0"/>
              <a:t>Випити</a:t>
            </a:r>
            <a:r>
              <a:rPr lang="ru-RU" sz="2800" b="1" dirty="0" smtClean="0"/>
              <a:t> </a:t>
            </a:r>
            <a:r>
              <a:rPr lang="ru-RU" sz="2800" b="1" dirty="0" err="1"/>
              <a:t>содовий</a:t>
            </a:r>
            <a:r>
              <a:rPr lang="ru-RU" sz="2800" b="1" dirty="0"/>
              <a:t> </a:t>
            </a:r>
            <a:r>
              <a:rPr lang="ru-RU" sz="2800" b="1" dirty="0" err="1"/>
              <a:t>розчин</a:t>
            </a:r>
            <a:r>
              <a:rPr lang="ru-RU" sz="2800" b="1" dirty="0"/>
              <a:t> </a:t>
            </a:r>
            <a:endParaRPr lang="ru-RU" sz="2800" b="1" dirty="0" smtClean="0"/>
          </a:p>
          <a:p>
            <a:r>
              <a:rPr lang="ru-RU" sz="2800" b="1" dirty="0" err="1" smtClean="0"/>
              <a:t>Викликати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блювоту</a:t>
            </a:r>
            <a:r>
              <a:rPr lang="ru-RU" sz="2800" b="1" dirty="0" smtClean="0"/>
              <a:t>, </a:t>
            </a:r>
            <a:r>
              <a:rPr lang="ru-RU" sz="2800" b="1" dirty="0" err="1"/>
              <a:t>дати</a:t>
            </a:r>
            <a:r>
              <a:rPr lang="ru-RU" sz="2800" b="1" dirty="0"/>
              <a:t> хворому </a:t>
            </a:r>
            <a:r>
              <a:rPr lang="ru-RU" sz="2800" b="1" dirty="0" err="1"/>
              <a:t>активоване</a:t>
            </a:r>
            <a:r>
              <a:rPr lang="ru-RU" sz="2800" b="1" dirty="0"/>
              <a:t> </a:t>
            </a:r>
            <a:r>
              <a:rPr lang="ru-RU" sz="2800" b="1" dirty="0" err="1" smtClean="0"/>
              <a:t>вугілля</a:t>
            </a:r>
            <a:r>
              <a:rPr lang="ru-RU" sz="2800" b="1" dirty="0" smtClean="0"/>
              <a:t>. </a:t>
            </a:r>
            <a:r>
              <a:rPr lang="ru-RU" sz="2800" b="1" dirty="0"/>
              <a:t>При </a:t>
            </a:r>
            <a:r>
              <a:rPr lang="ru-RU" sz="2800" b="1" dirty="0" err="1"/>
              <a:t>порушенні</a:t>
            </a:r>
            <a:r>
              <a:rPr lang="ru-RU" sz="2800" b="1" dirty="0"/>
              <a:t> </a:t>
            </a:r>
            <a:r>
              <a:rPr lang="ru-RU" sz="2800" b="1" dirty="0" err="1"/>
              <a:t>дихання</a:t>
            </a:r>
            <a:r>
              <a:rPr lang="ru-RU" sz="2800" b="1" dirty="0"/>
              <a:t> </a:t>
            </a:r>
            <a:r>
              <a:rPr lang="ru-RU" sz="2800" b="1" dirty="0" err="1"/>
              <a:t>допомагає</a:t>
            </a:r>
            <a:r>
              <a:rPr lang="ru-RU" sz="2800" b="1" dirty="0"/>
              <a:t> </a:t>
            </a:r>
            <a:r>
              <a:rPr lang="ru-RU" sz="2800" b="1" dirty="0" err="1"/>
              <a:t>підшкірна</a:t>
            </a:r>
            <a:r>
              <a:rPr lang="ru-RU" sz="2800" b="1" dirty="0"/>
              <a:t> </a:t>
            </a:r>
            <a:r>
              <a:rPr lang="ru-RU" sz="2800" b="1" dirty="0" err="1"/>
              <a:t>ін'єкція</a:t>
            </a:r>
            <a:r>
              <a:rPr lang="ru-RU" sz="2800" b="1" dirty="0"/>
              <a:t> </a:t>
            </a:r>
            <a:r>
              <a:rPr lang="ru-RU" sz="2800" b="1" dirty="0" err="1"/>
              <a:t>кофеїну</a:t>
            </a:r>
            <a:r>
              <a:rPr lang="ru-RU" sz="2800" b="1" dirty="0"/>
              <a:t> </a:t>
            </a:r>
            <a:r>
              <a:rPr lang="ru-RU" sz="2800" b="1" dirty="0" err="1"/>
              <a:t>або</a:t>
            </a:r>
            <a:r>
              <a:rPr lang="ru-RU" sz="2800" b="1" dirty="0"/>
              <a:t> </a:t>
            </a:r>
            <a:r>
              <a:rPr lang="ru-RU" sz="2800" b="1" dirty="0" err="1"/>
              <a:t>кордіаміну</a:t>
            </a:r>
            <a:r>
              <a:rPr lang="ru-RU" sz="2800" b="1" dirty="0"/>
              <a:t>. </a:t>
            </a:r>
            <a:r>
              <a:rPr lang="ru-RU" sz="2800" b="1" dirty="0" err="1"/>
              <a:t>Якщо</a:t>
            </a:r>
            <a:r>
              <a:rPr lang="ru-RU" sz="2800" b="1" dirty="0"/>
              <a:t> </a:t>
            </a:r>
            <a:r>
              <a:rPr lang="ru-RU" sz="2800" b="1" dirty="0" err="1"/>
              <a:t>дихання</a:t>
            </a:r>
            <a:r>
              <a:rPr lang="ru-RU" sz="2800" b="1" dirty="0"/>
              <a:t> </a:t>
            </a:r>
            <a:r>
              <a:rPr lang="ru-RU" sz="2800" b="1" dirty="0" err="1"/>
              <a:t>зупинилося</a:t>
            </a:r>
            <a:r>
              <a:rPr lang="ru-RU" sz="2800" b="1" dirty="0"/>
              <a:t>, </a:t>
            </a:r>
            <a:r>
              <a:rPr lang="ru-RU" sz="2800" b="1" dirty="0" err="1"/>
              <a:t>потрібно</a:t>
            </a:r>
            <a:r>
              <a:rPr lang="ru-RU" sz="2800" b="1" dirty="0"/>
              <a:t> </a:t>
            </a:r>
            <a:r>
              <a:rPr lang="ru-RU" sz="2800" b="1" dirty="0" err="1"/>
              <a:t>очистити</a:t>
            </a:r>
            <a:r>
              <a:rPr lang="ru-RU" sz="2800" b="1" dirty="0"/>
              <a:t> </a:t>
            </a:r>
            <a:r>
              <a:rPr lang="ru-RU" sz="2800" b="1" dirty="0" err="1"/>
              <a:t>ротову</a:t>
            </a:r>
            <a:r>
              <a:rPr lang="ru-RU" sz="2800" b="1" dirty="0"/>
              <a:t> </a:t>
            </a:r>
            <a:r>
              <a:rPr lang="ru-RU" sz="2800" b="1" dirty="0" err="1"/>
              <a:t>порожнину</a:t>
            </a:r>
            <a:r>
              <a:rPr lang="ru-RU" sz="2800" b="1" dirty="0"/>
              <a:t> і </a:t>
            </a:r>
            <a:r>
              <a:rPr lang="ru-RU" sz="2800" b="1" dirty="0" err="1"/>
              <a:t>зробити</a:t>
            </a:r>
            <a:r>
              <a:rPr lang="ru-RU" sz="2800" b="1" dirty="0"/>
              <a:t> хворому </a:t>
            </a:r>
            <a:r>
              <a:rPr lang="ru-RU" sz="2800" b="1" dirty="0" err="1"/>
              <a:t>штучне</a:t>
            </a:r>
            <a:r>
              <a:rPr lang="ru-RU" sz="2800" b="1" dirty="0"/>
              <a:t> </a:t>
            </a:r>
            <a:r>
              <a:rPr lang="ru-RU" sz="2800" b="1" dirty="0" err="1"/>
              <a:t>дихання</a:t>
            </a:r>
            <a:r>
              <a:rPr lang="ru-RU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5753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Отруєння нікотином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132856"/>
            <a:ext cx="7984369" cy="316835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 smtClean="0"/>
              <a:t>Нікотин</a:t>
            </a:r>
            <a:r>
              <a:rPr lang="ru-RU" b="1" dirty="0" smtClean="0"/>
              <a:t> </a:t>
            </a:r>
            <a:r>
              <a:rPr lang="ru-RU" b="1" dirty="0"/>
              <a:t>не є </a:t>
            </a:r>
            <a:r>
              <a:rPr lang="ru-RU" b="1" dirty="0" err="1"/>
              <a:t>класичним</a:t>
            </a:r>
            <a:r>
              <a:rPr lang="ru-RU" b="1" dirty="0"/>
              <a:t> </a:t>
            </a:r>
            <a:r>
              <a:rPr lang="ru-RU" b="1" dirty="0" err="1" smtClean="0"/>
              <a:t>психостимулятором</a:t>
            </a:r>
            <a:r>
              <a:rPr lang="ru-RU" b="1" dirty="0" smtClean="0"/>
              <a:t>, але 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здатний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</a:t>
            </a:r>
            <a:r>
              <a:rPr lang="ru-RU" b="1" dirty="0" err="1"/>
              <a:t>досить</a:t>
            </a:r>
            <a:r>
              <a:rPr lang="ru-RU" b="1" dirty="0"/>
              <a:t> </a:t>
            </a:r>
            <a:r>
              <a:rPr lang="ru-RU" b="1" dirty="0" err="1"/>
              <a:t>сильну</a:t>
            </a:r>
            <a:r>
              <a:rPr lang="ru-RU" b="1" dirty="0"/>
              <a:t> </a:t>
            </a:r>
            <a:r>
              <a:rPr lang="ru-RU" b="1" dirty="0" err="1" smtClean="0"/>
              <a:t>залежність</a:t>
            </a:r>
            <a:r>
              <a:rPr lang="ru-RU" b="1" dirty="0" smtClean="0"/>
              <a:t>. </a:t>
            </a:r>
          </a:p>
          <a:p>
            <a:pPr marL="0" indent="0" algn="ctr">
              <a:buNone/>
            </a:pPr>
            <a:r>
              <a:rPr lang="ru-RU" b="1" dirty="0" smtClean="0"/>
              <a:t>З </a:t>
            </a:r>
            <a:r>
              <a:rPr lang="ru-RU" b="1" dirty="0" err="1"/>
              <a:t>курінням</a:t>
            </a:r>
            <a:r>
              <a:rPr lang="ru-RU" b="1" dirty="0"/>
              <a:t> тютюну </a:t>
            </a:r>
            <a:r>
              <a:rPr lang="ru-RU" b="1" dirty="0" err="1"/>
              <a:t>пов'язують</a:t>
            </a:r>
            <a:r>
              <a:rPr lang="ru-RU" b="1" dirty="0"/>
              <a:t> </a:t>
            </a:r>
            <a:r>
              <a:rPr lang="ru-RU" b="1" dirty="0" err="1"/>
              <a:t>гостре</a:t>
            </a:r>
            <a:r>
              <a:rPr lang="ru-RU" b="1" dirty="0"/>
              <a:t> і </a:t>
            </a:r>
            <a:r>
              <a:rPr lang="ru-RU" b="1" dirty="0" err="1"/>
              <a:t>хронічне</a:t>
            </a:r>
            <a:r>
              <a:rPr lang="ru-RU" b="1" dirty="0"/>
              <a:t>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нікотином</a:t>
            </a:r>
            <a:r>
              <a:rPr lang="ru-RU" b="1" dirty="0"/>
              <a:t> та великою </a:t>
            </a:r>
            <a:r>
              <a:rPr lang="ru-RU" b="1" dirty="0" err="1"/>
              <a:t>кількістю</a:t>
            </a:r>
            <a:r>
              <a:rPr lang="ru-RU" b="1" dirty="0"/>
              <a:t> </a:t>
            </a:r>
            <a:r>
              <a:rPr lang="ru-RU" b="1" dirty="0" err="1"/>
              <a:t>шкідливих</a:t>
            </a:r>
            <a:r>
              <a:rPr lang="ru-RU" b="1" dirty="0"/>
              <a:t> для </a:t>
            </a:r>
            <a:r>
              <a:rPr lang="ru-RU" b="1" dirty="0" err="1"/>
              <a:t>людини</a:t>
            </a:r>
            <a:r>
              <a:rPr lang="ru-RU" b="1" dirty="0"/>
              <a:t> </a:t>
            </a:r>
            <a:r>
              <a:rPr lang="ru-RU" b="1" dirty="0" err="1"/>
              <a:t>сполук</a:t>
            </a:r>
            <a:r>
              <a:rPr lang="ru-RU" b="1" dirty="0"/>
              <a:t> (</a:t>
            </a:r>
            <a:r>
              <a:rPr lang="ru-RU" b="1" dirty="0" err="1"/>
              <a:t>важкими</a:t>
            </a:r>
            <a:r>
              <a:rPr lang="ru-RU" b="1" dirty="0"/>
              <a:t> </a:t>
            </a:r>
            <a:r>
              <a:rPr lang="ru-RU" b="1" dirty="0" err="1"/>
              <a:t>металами</a:t>
            </a:r>
            <a:r>
              <a:rPr lang="ru-RU" b="1" dirty="0"/>
              <a:t>, </a:t>
            </a:r>
            <a:r>
              <a:rPr lang="ru-RU" b="1" dirty="0" err="1"/>
              <a:t>речовини</a:t>
            </a:r>
            <a:r>
              <a:rPr lang="ru-RU" b="1" dirty="0"/>
              <a:t> з </a:t>
            </a:r>
            <a:r>
              <a:rPr lang="ru-RU" b="1" dirty="0" err="1"/>
              <a:t>високою</a:t>
            </a:r>
            <a:r>
              <a:rPr lang="ru-RU" b="1" dirty="0"/>
              <a:t> канцерогенною </a:t>
            </a:r>
            <a:r>
              <a:rPr lang="ru-RU" b="1" dirty="0" err="1"/>
              <a:t>активністю</a:t>
            </a:r>
            <a:r>
              <a:rPr lang="ru-RU" b="1" dirty="0"/>
              <a:t> </a:t>
            </a:r>
            <a:r>
              <a:rPr lang="ru-RU" b="1" dirty="0" err="1"/>
              <a:t>тощо</a:t>
            </a:r>
            <a:r>
              <a:rPr lang="ru-RU" b="1" dirty="0"/>
              <a:t>),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можуть</a:t>
            </a:r>
            <a:r>
              <a:rPr lang="ru-RU" b="1" dirty="0"/>
              <a:t> бути </a:t>
            </a:r>
            <a:r>
              <a:rPr lang="ru-RU" b="1" dirty="0" err="1"/>
              <a:t>набагато</a:t>
            </a:r>
            <a:r>
              <a:rPr lang="ru-RU" b="1" dirty="0"/>
              <a:t> </a:t>
            </a:r>
            <a:r>
              <a:rPr lang="ru-RU" b="1" dirty="0" err="1"/>
              <a:t>небезпечніші</a:t>
            </a:r>
            <a:r>
              <a:rPr lang="ru-RU" b="1" dirty="0"/>
              <a:t>,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ніж</a:t>
            </a:r>
            <a:r>
              <a:rPr lang="ru-RU" b="1" dirty="0" smtClean="0"/>
              <a:t> </a:t>
            </a:r>
            <a:r>
              <a:rPr lang="ru-RU" b="1" dirty="0" err="1"/>
              <a:t>власне</a:t>
            </a:r>
            <a:r>
              <a:rPr lang="ru-RU" b="1" dirty="0"/>
              <a:t> </a:t>
            </a:r>
            <a:r>
              <a:rPr lang="ru-RU" b="1" dirty="0" err="1" smtClean="0"/>
              <a:t>нікотин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948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70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Початкові прояви отруєння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нудота</a:t>
            </a:r>
            <a:r>
              <a:rPr lang="ru-RU" dirty="0"/>
              <a:t>, </a:t>
            </a:r>
            <a:r>
              <a:rPr lang="ru-RU" dirty="0" err="1"/>
              <a:t>позиви</a:t>
            </a:r>
            <a:r>
              <a:rPr lang="ru-RU" dirty="0"/>
              <a:t> до </a:t>
            </a:r>
            <a:r>
              <a:rPr lang="ru-RU" dirty="0" err="1"/>
              <a:t>блювоти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головний</a:t>
            </a:r>
            <a:r>
              <a:rPr lang="ru-RU" dirty="0" smtClean="0"/>
              <a:t> </a:t>
            </a:r>
            <a:r>
              <a:rPr lang="ru-RU" dirty="0" err="1"/>
              <a:t>біль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блідість</a:t>
            </a:r>
            <a:r>
              <a:rPr lang="ru-RU" dirty="0"/>
              <a:t> </a:t>
            </a:r>
            <a:r>
              <a:rPr lang="ru-RU" dirty="0" err="1"/>
              <a:t>шкіри</a:t>
            </a:r>
            <a:r>
              <a:rPr lang="ru-RU" dirty="0"/>
              <a:t>, </a:t>
            </a:r>
            <a:r>
              <a:rPr lang="ru-RU" dirty="0" err="1"/>
              <a:t>деколи</a:t>
            </a:r>
            <a:r>
              <a:rPr lang="ru-RU" dirty="0"/>
              <a:t> з </a:t>
            </a:r>
            <a:r>
              <a:rPr lang="ru-RU" dirty="0" err="1"/>
              <a:t>синюшністю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порушення</a:t>
            </a:r>
            <a:r>
              <a:rPr lang="ru-RU" dirty="0" smtClean="0"/>
              <a:t>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рухів</a:t>
            </a:r>
            <a:r>
              <a:rPr lang="ru-RU" dirty="0"/>
              <a:t>, </a:t>
            </a:r>
            <a:r>
              <a:rPr lang="ru-RU" dirty="0" err="1"/>
              <a:t>тремтіння</a:t>
            </a:r>
            <a:r>
              <a:rPr lang="ru-RU" dirty="0"/>
              <a:t> </a:t>
            </a:r>
            <a:r>
              <a:rPr lang="ru-RU" dirty="0" err="1"/>
              <a:t>кінцівок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рясна</a:t>
            </a:r>
            <a:r>
              <a:rPr lang="ru-RU" dirty="0" smtClean="0"/>
              <a:t> </a:t>
            </a:r>
            <a:r>
              <a:rPr lang="ru-RU" dirty="0" err="1"/>
              <a:t>слинотеча</a:t>
            </a:r>
            <a:r>
              <a:rPr lang="ru-RU" dirty="0"/>
              <a:t> та </a:t>
            </a:r>
            <a:r>
              <a:rPr lang="ru-RU" dirty="0" err="1"/>
              <a:t>сльозотеча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 err="1"/>
              <a:t>посилене</a:t>
            </a:r>
            <a:r>
              <a:rPr lang="ru-RU" dirty="0"/>
              <a:t> </a:t>
            </a:r>
            <a:r>
              <a:rPr lang="ru-RU" dirty="0" err="1"/>
              <a:t>потіння</a:t>
            </a:r>
            <a:r>
              <a:rPr lang="ru-RU" dirty="0"/>
              <a:t> </a:t>
            </a:r>
            <a:r>
              <a:rPr lang="ru-RU" dirty="0" err="1"/>
              <a:t>спини</a:t>
            </a:r>
            <a:r>
              <a:rPr lang="ru-RU" dirty="0"/>
              <a:t>, </a:t>
            </a:r>
            <a:r>
              <a:rPr lang="ru-RU" dirty="0" err="1"/>
              <a:t>біль</a:t>
            </a:r>
            <a:r>
              <a:rPr lang="ru-RU" dirty="0"/>
              <a:t> у </a:t>
            </a:r>
            <a:r>
              <a:rPr lang="ru-RU" dirty="0" err="1"/>
              <a:t>ділянці</a:t>
            </a:r>
            <a:r>
              <a:rPr lang="ru-RU" dirty="0"/>
              <a:t> живота, </a:t>
            </a:r>
            <a:endParaRPr lang="ru-RU" dirty="0" smtClean="0"/>
          </a:p>
          <a:p>
            <a:r>
              <a:rPr lang="ru-RU" dirty="0" err="1" smtClean="0"/>
              <a:t>розширені</a:t>
            </a:r>
            <a:r>
              <a:rPr lang="ru-RU" dirty="0" smtClean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сильно </a:t>
            </a:r>
            <a:r>
              <a:rPr lang="ru-RU" dirty="0" err="1"/>
              <a:t>звужені</a:t>
            </a:r>
            <a:r>
              <a:rPr lang="ru-RU" dirty="0"/>
              <a:t> </a:t>
            </a:r>
            <a:r>
              <a:rPr lang="ru-RU" dirty="0" err="1"/>
              <a:t>зіниці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err="1" smtClean="0"/>
              <a:t>поверхневе</a:t>
            </a:r>
            <a:r>
              <a:rPr lang="ru-RU" dirty="0"/>
              <a:t>, </a:t>
            </a:r>
            <a:r>
              <a:rPr lang="ru-RU" dirty="0" err="1"/>
              <a:t>сповільнене</a:t>
            </a:r>
            <a:r>
              <a:rPr lang="ru-RU" dirty="0"/>
              <a:t> </a:t>
            </a:r>
            <a:r>
              <a:rPr lang="ru-RU" dirty="0" err="1"/>
              <a:t>дихання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пронос</a:t>
            </a:r>
            <a:r>
              <a:rPr lang="ru-RU" dirty="0"/>
              <a:t>, </a:t>
            </a:r>
            <a:r>
              <a:rPr lang="ru-RU" dirty="0" err="1"/>
              <a:t>судоми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5737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Гостре</a:t>
            </a:r>
            <a:r>
              <a:rPr lang="ru-RU" dirty="0"/>
              <a:t> </a:t>
            </a:r>
            <a:r>
              <a:rPr lang="ru-RU" dirty="0" err="1"/>
              <a:t>отруєння</a:t>
            </a:r>
            <a:r>
              <a:rPr lang="ru-RU" dirty="0"/>
              <a:t> </a:t>
            </a:r>
            <a:r>
              <a:rPr lang="ru-RU" dirty="0" err="1" smtClean="0"/>
              <a:t>нікотином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8788" y="764704"/>
            <a:ext cx="7914456" cy="38862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err="1"/>
              <a:t>Гостре</a:t>
            </a:r>
            <a:r>
              <a:rPr lang="ru-RU" b="1" dirty="0"/>
              <a:t> </a:t>
            </a:r>
            <a:r>
              <a:rPr lang="ru-RU" b="1" dirty="0" err="1"/>
              <a:t>отруєння</a:t>
            </a:r>
            <a:r>
              <a:rPr lang="ru-RU" b="1" dirty="0"/>
              <a:t> </a:t>
            </a:r>
            <a:r>
              <a:rPr lang="ru-RU" b="1" dirty="0" err="1"/>
              <a:t>нікотином</a:t>
            </a:r>
            <a:r>
              <a:rPr lang="ru-RU" b="1" dirty="0"/>
              <a:t> у </a:t>
            </a:r>
            <a:r>
              <a:rPr lang="ru-RU" b="1" dirty="0" err="1"/>
              <a:t>дорослих</a:t>
            </a:r>
            <a:r>
              <a:rPr lang="ru-RU" b="1" dirty="0"/>
              <a:t> людей </a:t>
            </a:r>
            <a:r>
              <a:rPr lang="ru-RU" b="1" dirty="0" err="1"/>
              <a:t>розвивається</a:t>
            </a:r>
            <a:r>
              <a:rPr lang="ru-RU" b="1" dirty="0"/>
              <a:t> за </a:t>
            </a:r>
            <a:r>
              <a:rPr lang="ru-RU" b="1" dirty="0" err="1"/>
              <a:t>умови</a:t>
            </a:r>
            <a:r>
              <a:rPr lang="ru-RU" b="1" dirty="0"/>
              <a:t> разового </a:t>
            </a:r>
            <a:r>
              <a:rPr lang="ru-RU" b="1" dirty="0" err="1"/>
              <a:t>використання</a:t>
            </a:r>
            <a:r>
              <a:rPr lang="ru-RU" b="1" dirty="0"/>
              <a:t> </a:t>
            </a:r>
            <a:r>
              <a:rPr lang="ru-RU" b="1" dirty="0" smtClean="0"/>
              <a:t>сигарет.</a:t>
            </a:r>
            <a:endParaRPr lang="ru-RU" b="1" dirty="0"/>
          </a:p>
          <a:p>
            <a:pPr marL="0" indent="0" algn="ctr">
              <a:buNone/>
            </a:pPr>
            <a:r>
              <a:rPr lang="ru-RU" b="1" dirty="0" smtClean="0"/>
              <a:t>Тяжка </a:t>
            </a:r>
            <a:r>
              <a:rPr lang="ru-RU" b="1" dirty="0"/>
              <a:t>форма </a:t>
            </a:r>
            <a:r>
              <a:rPr lang="ru-RU" b="1" dirty="0" err="1"/>
              <a:t>інтоксикації</a:t>
            </a:r>
            <a:r>
              <a:rPr lang="ru-RU" b="1" dirty="0"/>
              <a:t> </a:t>
            </a:r>
            <a:r>
              <a:rPr lang="ru-RU" b="1" dirty="0" err="1"/>
              <a:t>нікотином</a:t>
            </a:r>
            <a:r>
              <a:rPr lang="ru-RU" b="1" dirty="0"/>
              <a:t> </a:t>
            </a:r>
            <a:r>
              <a:rPr lang="ru-RU" b="1" dirty="0" err="1"/>
              <a:t>проявляється</a:t>
            </a:r>
            <a:r>
              <a:rPr lang="ru-RU" b="1" dirty="0"/>
              <a:t> </a:t>
            </a:r>
            <a:r>
              <a:rPr lang="ru-RU" b="1" dirty="0" err="1"/>
              <a:t>галюцинаціями</a:t>
            </a:r>
            <a:r>
              <a:rPr lang="ru-RU" b="1" dirty="0"/>
              <a:t>, </a:t>
            </a:r>
            <a:r>
              <a:rPr lang="ru-RU" b="1" dirty="0" err="1"/>
              <a:t>маренням</a:t>
            </a:r>
            <a:r>
              <a:rPr lang="ru-RU" b="1" dirty="0"/>
              <a:t>, </a:t>
            </a:r>
            <a:r>
              <a:rPr lang="ru-RU" b="1" dirty="0" err="1"/>
              <a:t>відсутністю</a:t>
            </a:r>
            <a:r>
              <a:rPr lang="ru-RU" b="1" dirty="0"/>
              <a:t> </a:t>
            </a:r>
            <a:r>
              <a:rPr lang="ru-RU" b="1" dirty="0" err="1"/>
              <a:t>свідомості</a:t>
            </a:r>
            <a:r>
              <a:rPr lang="ru-RU" b="1" dirty="0"/>
              <a:t>, </a:t>
            </a:r>
            <a:r>
              <a:rPr lang="ru-RU" b="1" dirty="0" err="1"/>
              <a:t>коматозним</a:t>
            </a:r>
            <a:r>
              <a:rPr lang="ru-RU" b="1" dirty="0"/>
              <a:t> станом. Смерть у </a:t>
            </a:r>
            <a:r>
              <a:rPr lang="ru-RU" b="1" dirty="0" err="1"/>
              <a:t>деяких</a:t>
            </a:r>
            <a:r>
              <a:rPr lang="ru-RU" b="1" dirty="0"/>
              <a:t> </a:t>
            </a:r>
            <a:r>
              <a:rPr lang="ru-RU" b="1" dirty="0" err="1"/>
              <a:t>випадках</a:t>
            </a:r>
            <a:r>
              <a:rPr lang="ru-RU" b="1" dirty="0"/>
              <a:t> </a:t>
            </a:r>
            <a:r>
              <a:rPr lang="ru-RU" b="1" dirty="0" err="1"/>
              <a:t>настає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паралічу</a:t>
            </a:r>
            <a:r>
              <a:rPr lang="ru-RU" b="1" dirty="0"/>
              <a:t> центру </a:t>
            </a:r>
            <a:r>
              <a:rPr lang="ru-RU" b="1" dirty="0" err="1"/>
              <a:t>дихання</a:t>
            </a:r>
            <a:r>
              <a:rPr lang="ru-RU" b="1" dirty="0"/>
              <a:t> та </a:t>
            </a:r>
            <a:r>
              <a:rPr lang="ru-RU" b="1" dirty="0" err="1"/>
              <a:t>серцевої</a:t>
            </a:r>
            <a:r>
              <a:rPr lang="ru-RU" b="1" dirty="0"/>
              <a:t> </a:t>
            </a:r>
            <a:r>
              <a:rPr lang="ru-RU" b="1" dirty="0" err="1"/>
              <a:t>недостатності</a:t>
            </a:r>
            <a:r>
              <a:rPr lang="ru-RU" b="1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892286"/>
            <a:ext cx="4114800" cy="27432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892287"/>
            <a:ext cx="4122558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7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Перша допомога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-315416"/>
            <a:ext cx="7920880" cy="3886200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При </a:t>
            </a:r>
            <a:r>
              <a:rPr lang="uk-UA" b="1" dirty="0" err="1" smtClean="0"/>
              <a:t>госторому</a:t>
            </a:r>
            <a:r>
              <a:rPr lang="uk-UA" b="1" dirty="0" smtClean="0"/>
              <a:t> отруєні нікотином пацієнту роблять штучну вентиляцію легень, призначають ліки, що стимулюють </a:t>
            </a:r>
            <a:r>
              <a:rPr lang="uk-UA" b="1" dirty="0" err="1" smtClean="0"/>
              <a:t>фунції</a:t>
            </a:r>
            <a:r>
              <a:rPr lang="uk-UA" b="1" dirty="0" smtClean="0"/>
              <a:t> серця та </a:t>
            </a:r>
            <a:r>
              <a:rPr lang="uk-UA" b="1" dirty="0" err="1" smtClean="0"/>
              <a:t>кишечника</a:t>
            </a:r>
            <a:r>
              <a:rPr lang="uk-UA" b="1" dirty="0" smtClean="0"/>
              <a:t>.</a:t>
            </a:r>
          </a:p>
          <a:p>
            <a:pPr marL="0" indent="0" algn="ctr">
              <a:buNone/>
            </a:pPr>
            <a:r>
              <a:rPr lang="uk-UA" b="1" dirty="0" smtClean="0"/>
              <a:t>ВАЖЛИВО: потрібно забезпечити циркуляцію </a:t>
            </a:r>
          </a:p>
          <a:p>
            <a:pPr marL="0" indent="0" algn="ctr">
              <a:buNone/>
            </a:pPr>
            <a:r>
              <a:rPr lang="uk-UA" b="1" dirty="0" smtClean="0"/>
              <a:t>свіжого повітря</a:t>
            </a:r>
            <a:endParaRPr lang="ru-RU" b="1" dirty="0"/>
          </a:p>
        </p:txBody>
      </p:sp>
      <p:pic>
        <p:nvPicPr>
          <p:cNvPr id="9218" name="Picture 2" descr="C:\Users\Игорь\Desktop\image058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48474"/>
            <a:ext cx="7704856" cy="2510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96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Игорь\Desktop\tabletki-dlya-vyzova-mesyachny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53"/>
            <a:ext cx="9144000" cy="68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-243408"/>
            <a:ext cx="6768752" cy="1368152"/>
          </a:xfrm>
        </p:spPr>
        <p:txBody>
          <a:bodyPr>
            <a:normAutofit fontScale="9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Нейротропні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препарати</a:t>
            </a:r>
            <a:r>
              <a:rPr lang="ru-R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6048672" cy="331236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>
                <a:solidFill>
                  <a:schemeClr val="bg1"/>
                </a:solidFill>
              </a:rPr>
              <a:t>Нейротропн</a:t>
            </a:r>
            <a:r>
              <a:rPr lang="uk-UA" dirty="0">
                <a:solidFill>
                  <a:schemeClr val="bg1"/>
                </a:solidFill>
              </a:rPr>
              <a:t>і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препарати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 —</a:t>
            </a:r>
            <a:r>
              <a:rPr lang="uk-UA" dirty="0" smtClean="0">
                <a:solidFill>
                  <a:schemeClr val="bg1"/>
                </a:solidFill>
              </a:rPr>
              <a:t> речовини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впливають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на </a:t>
            </a:r>
            <a:r>
              <a:rPr lang="ru-RU" dirty="0" err="1">
                <a:solidFill>
                  <a:schemeClr val="bg1"/>
                </a:solidFill>
              </a:rPr>
              <a:t>нервову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систему. Вони </a:t>
            </a:r>
            <a:r>
              <a:rPr lang="ru-RU" dirty="0" err="1" smtClean="0">
                <a:solidFill>
                  <a:schemeClr val="bg1"/>
                </a:solidFill>
              </a:rPr>
              <a:t>порушують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діяльність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серця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обмін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речовин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загальну</a:t>
            </a:r>
            <a:r>
              <a:rPr lang="ru-RU" dirty="0" smtClean="0">
                <a:solidFill>
                  <a:schemeClr val="bg1"/>
                </a:solidFill>
              </a:rPr>
              <a:t> роботу </a:t>
            </a:r>
            <a:r>
              <a:rPr lang="ru-RU" dirty="0" err="1" smtClean="0">
                <a:solidFill>
                  <a:schemeClr val="bg1"/>
                </a:solidFill>
              </a:rPr>
              <a:t>нервової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системи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23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62000" y="4572000"/>
            <a:ext cx="7626424" cy="1600200"/>
          </a:xfrm>
        </p:spPr>
        <p:txBody>
          <a:bodyPr>
            <a:normAutofit fontScale="90000"/>
          </a:bodyPr>
          <a:lstStyle/>
          <a:p>
            <a:r>
              <a:rPr lang="uk-UA" dirty="0"/>
              <a:t>Отруєння наркотичними речовинами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/>
              <a:t>Наркотики (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грец</a:t>
            </a:r>
            <a:r>
              <a:rPr lang="ru-RU" b="1" dirty="0"/>
              <a:t>. </a:t>
            </a:r>
            <a:r>
              <a:rPr lang="en-US" b="1" dirty="0" err="1"/>
              <a:t>narkoticos</a:t>
            </a:r>
            <a:r>
              <a:rPr lang="en-US" b="1" dirty="0"/>
              <a:t> — </a:t>
            </a:r>
            <a:r>
              <a:rPr lang="ru-RU" b="1" dirty="0"/>
              <a:t>той,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одурманює</a:t>
            </a:r>
            <a:r>
              <a:rPr lang="ru-RU" b="1" dirty="0"/>
              <a:t>, </a:t>
            </a:r>
            <a:r>
              <a:rPr lang="ru-RU" b="1" dirty="0" err="1"/>
              <a:t>присипляє</a:t>
            </a:r>
            <a:r>
              <a:rPr lang="ru-RU" b="1" dirty="0"/>
              <a:t>) — </a:t>
            </a:r>
            <a:r>
              <a:rPr lang="ru-RU" b="1" dirty="0" err="1"/>
              <a:t>хімічні</a:t>
            </a:r>
            <a:r>
              <a:rPr lang="ru-RU" b="1" dirty="0"/>
              <a:t> </a:t>
            </a:r>
            <a:r>
              <a:rPr lang="ru-RU" b="1" dirty="0" err="1"/>
              <a:t>речовини</a:t>
            </a:r>
            <a:r>
              <a:rPr lang="ru-RU" b="1" dirty="0"/>
              <a:t> </a:t>
            </a:r>
            <a:r>
              <a:rPr lang="ru-RU" b="1" dirty="0" err="1"/>
              <a:t>рослинного</a:t>
            </a:r>
            <a:r>
              <a:rPr lang="ru-RU" b="1" dirty="0"/>
              <a:t> </a:t>
            </a:r>
            <a:r>
              <a:rPr lang="ru-RU" b="1" dirty="0" err="1"/>
              <a:t>чи</a:t>
            </a:r>
            <a:r>
              <a:rPr lang="ru-RU" b="1" dirty="0"/>
              <a:t> синтетичного </a:t>
            </a:r>
            <a:r>
              <a:rPr lang="ru-RU" b="1" dirty="0" err="1"/>
              <a:t>походження</a:t>
            </a:r>
            <a:r>
              <a:rPr lang="ru-RU" b="1" dirty="0"/>
              <a:t>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спричиняють</a:t>
            </a:r>
            <a:r>
              <a:rPr lang="ru-RU" b="1" dirty="0"/>
              <a:t> </a:t>
            </a:r>
            <a:r>
              <a:rPr lang="ru-RU" b="1" dirty="0" err="1"/>
              <a:t>зміну</a:t>
            </a:r>
            <a:r>
              <a:rPr lang="ru-RU" b="1" dirty="0"/>
              <a:t> </a:t>
            </a:r>
            <a:r>
              <a:rPr lang="ru-RU" b="1" dirty="0" err="1"/>
              <a:t>психічного</a:t>
            </a:r>
            <a:r>
              <a:rPr lang="ru-RU" b="1" dirty="0"/>
              <a:t> стану </a:t>
            </a:r>
            <a:r>
              <a:rPr lang="ru-RU" b="1" dirty="0" err="1"/>
              <a:t>людини</a:t>
            </a:r>
            <a:r>
              <a:rPr lang="ru-RU" b="1" dirty="0"/>
              <a:t>, а за </a:t>
            </a:r>
            <a:r>
              <a:rPr lang="ru-RU" b="1" dirty="0" err="1"/>
              <a:t>їх</a:t>
            </a:r>
            <a:r>
              <a:rPr lang="ru-RU" b="1" dirty="0"/>
              <a:t> систематичного </a:t>
            </a:r>
            <a:r>
              <a:rPr lang="ru-RU" b="1" dirty="0" err="1"/>
              <a:t>вживання</a:t>
            </a:r>
            <a:r>
              <a:rPr lang="ru-RU" b="1" dirty="0"/>
              <a:t> — </a:t>
            </a:r>
            <a:r>
              <a:rPr lang="ru-RU" b="1" dirty="0" err="1"/>
              <a:t>залежність</a:t>
            </a:r>
            <a:r>
              <a:rPr lang="ru-RU" b="1" dirty="0"/>
              <a:t> </a:t>
            </a:r>
            <a:r>
              <a:rPr lang="ru-RU" b="1" dirty="0" err="1"/>
              <a:t>від</a:t>
            </a:r>
            <a:r>
              <a:rPr lang="ru-RU" b="1" dirty="0"/>
              <a:t> них.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564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29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9992" y="1124744"/>
            <a:ext cx="4104456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/>
              <a:t>Наркотики впливають на рецептори нейронів, порушують функцію нервової системи, викликаючи пригнічення ЦНС і неврологічні ефекти</a:t>
            </a:r>
            <a:r>
              <a:rPr lang="uk-UA" sz="2800" dirty="0" smtClean="0"/>
              <a:t>.</a:t>
            </a:r>
            <a:endParaRPr lang="ru-RU" sz="2800" dirty="0"/>
          </a:p>
        </p:txBody>
      </p:sp>
      <p:pic>
        <p:nvPicPr>
          <p:cNvPr id="2051" name="Picture 3" descr="C:\Users\Игорь\Desktop\1379139152_16731248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4037520" cy="5383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67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80920" cy="1600200"/>
          </a:xfrm>
        </p:spPr>
        <p:txBody>
          <a:bodyPr>
            <a:normAutofit/>
          </a:bodyPr>
          <a:lstStyle/>
          <a:p>
            <a:r>
              <a:rPr lang="ru-RU" dirty="0" err="1"/>
              <a:t>Початкові</a:t>
            </a:r>
            <a:r>
              <a:rPr lang="ru-RU" dirty="0"/>
              <a:t> </a:t>
            </a:r>
            <a:r>
              <a:rPr lang="ru-RU" dirty="0" err="1" smtClean="0"/>
              <a:t>ознаки</a:t>
            </a:r>
            <a:r>
              <a:rPr lang="ru-RU" dirty="0" smtClean="0"/>
              <a:t> </a:t>
            </a:r>
            <a:r>
              <a:rPr lang="ru-RU" dirty="0" err="1" smtClean="0"/>
              <a:t>отруєння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70586"/>
            <a:ext cx="8388424" cy="3251111"/>
          </a:xfrm>
        </p:spPr>
        <p:txBody>
          <a:bodyPr/>
          <a:lstStyle/>
          <a:p>
            <a:pPr marL="0" indent="0" algn="ctr">
              <a:buNone/>
            </a:pPr>
            <a:r>
              <a:rPr lang="uk-UA" b="1" dirty="0" smtClean="0"/>
              <a:t>Початкові прояви отруєння наркотиками відповідають очікуваному від </a:t>
            </a:r>
            <a:r>
              <a:rPr lang="uk-UA" b="1" dirty="0" err="1" smtClean="0"/>
              <a:t>опіатів</a:t>
            </a:r>
            <a:r>
              <a:rPr lang="uk-UA" b="1" dirty="0" smtClean="0"/>
              <a:t> ефекту, тому не викликають тривоги. На цьому етапі з'являється відчуття ейфорії, порушення координації. Зі збільшенням</a:t>
            </a:r>
            <a:r>
              <a:rPr lang="ru-RU" b="1" dirty="0" smtClean="0"/>
              <a:t> </a:t>
            </a:r>
            <a:r>
              <a:rPr lang="ru-RU" b="1" dirty="0"/>
              <a:t>токсичного </a:t>
            </a:r>
            <a:r>
              <a:rPr lang="ru-RU" b="1" dirty="0" err="1"/>
              <a:t>ефекту</a:t>
            </a:r>
            <a:r>
              <a:rPr lang="ru-RU" b="1" dirty="0"/>
              <a:t> </a:t>
            </a:r>
            <a:r>
              <a:rPr lang="ru-RU" b="1" dirty="0" err="1" smtClean="0"/>
              <a:t>відчувається</a:t>
            </a:r>
            <a:r>
              <a:rPr lang="ru-RU" b="1" dirty="0" smtClean="0"/>
              <a:t> </a:t>
            </a:r>
            <a:r>
              <a:rPr lang="ru-RU" b="1" dirty="0" err="1" smtClean="0"/>
              <a:t>млявість</a:t>
            </a:r>
            <a:r>
              <a:rPr lang="ru-RU" b="1" dirty="0"/>
              <a:t>, </a:t>
            </a:r>
            <a:r>
              <a:rPr lang="ru-RU" b="1" dirty="0" err="1" smtClean="0"/>
              <a:t>сонливість</a:t>
            </a:r>
            <a:r>
              <a:rPr lang="ru-RU" b="1" dirty="0" smtClean="0"/>
              <a:t>.</a:t>
            </a:r>
            <a:endParaRPr lang="ru-RU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8" b="13478"/>
          <a:stretch/>
        </p:blipFill>
        <p:spPr>
          <a:xfrm>
            <a:off x="395536" y="3569364"/>
            <a:ext cx="8352928" cy="309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90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4221088"/>
            <a:ext cx="7410400" cy="1951112"/>
          </a:xfrm>
        </p:spPr>
        <p:txBody>
          <a:bodyPr/>
          <a:lstStyle/>
          <a:p>
            <a:r>
              <a:rPr lang="ru-RU" dirty="0" err="1"/>
              <a:t>Ускладнення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08720"/>
            <a:ext cx="7543800" cy="3886200"/>
          </a:xfrm>
        </p:spPr>
        <p:txBody>
          <a:bodyPr>
            <a:normAutofit fontScale="85000" lnSpcReduction="10000"/>
          </a:bodyPr>
          <a:lstStyle/>
          <a:p>
            <a:r>
              <a:rPr lang="ru-RU" sz="2800" b="1" dirty="0" err="1" smtClean="0"/>
              <a:t>порушення</a:t>
            </a:r>
            <a:r>
              <a:rPr lang="ru-RU" sz="2800" b="1" dirty="0" smtClean="0"/>
              <a:t> </a:t>
            </a:r>
            <a:r>
              <a:rPr lang="ru-RU" sz="2800" b="1" dirty="0" err="1"/>
              <a:t>дихання</a:t>
            </a:r>
            <a:r>
              <a:rPr lang="ru-RU" sz="2800" b="1" dirty="0"/>
              <a:t> по </a:t>
            </a:r>
            <a:r>
              <a:rPr lang="ru-RU" sz="2800" b="1" dirty="0" err="1"/>
              <a:t>аспіраційно-обтураційній</a:t>
            </a:r>
            <a:r>
              <a:rPr lang="ru-RU" sz="2800" b="1" dirty="0"/>
              <a:t> і центральному типу; </a:t>
            </a:r>
            <a:endParaRPr lang="ru-RU" sz="2800" b="1" dirty="0" smtClean="0"/>
          </a:p>
          <a:p>
            <a:r>
              <a:rPr lang="ru-RU" sz="2800" b="1" dirty="0" err="1" smtClean="0"/>
              <a:t>важка</a:t>
            </a:r>
            <a:r>
              <a:rPr lang="ru-RU" sz="2800" b="1" dirty="0" smtClean="0"/>
              <a:t> </a:t>
            </a:r>
            <a:r>
              <a:rPr lang="ru-RU" sz="2800" b="1" dirty="0" err="1"/>
              <a:t>гіпоксична</a:t>
            </a:r>
            <a:r>
              <a:rPr lang="ru-RU" sz="2800" b="1" dirty="0"/>
              <a:t> </a:t>
            </a:r>
            <a:r>
              <a:rPr lang="ru-RU" sz="2800" b="1" dirty="0" err="1"/>
              <a:t>енцефалопатія</a:t>
            </a:r>
            <a:r>
              <a:rPr lang="ru-RU" sz="2800" b="1" dirty="0"/>
              <a:t> («смерть </a:t>
            </a:r>
            <a:r>
              <a:rPr lang="ru-RU" sz="2800" b="1" dirty="0" err="1"/>
              <a:t>мозку</a:t>
            </a:r>
            <a:r>
              <a:rPr lang="ru-RU" sz="2800" b="1" dirty="0"/>
              <a:t>»);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/>
              <a:t>набряк </a:t>
            </a:r>
            <a:r>
              <a:rPr lang="ru-RU" sz="2800" b="1" dirty="0" err="1"/>
              <a:t>легенів</a:t>
            </a:r>
            <a:r>
              <a:rPr lang="ru-RU" sz="2800" b="1" dirty="0"/>
              <a:t> </a:t>
            </a:r>
            <a:r>
              <a:rPr lang="ru-RU" sz="2800" b="1" dirty="0" err="1"/>
              <a:t>внаслідок</a:t>
            </a:r>
            <a:r>
              <a:rPr lang="ru-RU" sz="2800" b="1" dirty="0"/>
              <a:t> </a:t>
            </a:r>
            <a:r>
              <a:rPr lang="ru-RU" sz="2800" b="1" dirty="0" err="1"/>
              <a:t>підвищення</a:t>
            </a:r>
            <a:r>
              <a:rPr lang="ru-RU" sz="2800" b="1" dirty="0"/>
              <a:t> </a:t>
            </a:r>
            <a:r>
              <a:rPr lang="ru-RU" sz="2800" b="1" dirty="0" err="1"/>
              <a:t>проникності</a:t>
            </a:r>
            <a:r>
              <a:rPr lang="ru-RU" sz="2800" b="1" dirty="0"/>
              <a:t> </a:t>
            </a:r>
            <a:r>
              <a:rPr lang="ru-RU" sz="2800" b="1" dirty="0" err="1"/>
              <a:t>судинної</a:t>
            </a:r>
            <a:r>
              <a:rPr lang="ru-RU" sz="2800" b="1" dirty="0"/>
              <a:t> </a:t>
            </a:r>
            <a:r>
              <a:rPr lang="ru-RU" sz="2800" b="1" dirty="0" err="1"/>
              <a:t>стінки</a:t>
            </a:r>
            <a:r>
              <a:rPr lang="ru-RU" sz="2800" b="1" dirty="0"/>
              <a:t> </a:t>
            </a:r>
            <a:r>
              <a:rPr lang="ru-RU" sz="2800" b="1" dirty="0" err="1"/>
              <a:t>під</a:t>
            </a:r>
            <a:r>
              <a:rPr lang="ru-RU" sz="2800" b="1" dirty="0"/>
              <a:t> </a:t>
            </a:r>
            <a:r>
              <a:rPr lang="ru-RU" sz="2800" b="1" dirty="0" err="1"/>
              <a:t>дією</a:t>
            </a:r>
            <a:r>
              <a:rPr lang="ru-RU" sz="2800" b="1" dirty="0"/>
              <a:t> </a:t>
            </a:r>
            <a:r>
              <a:rPr lang="ru-RU" sz="2800" b="1" dirty="0" err="1" smtClean="0"/>
              <a:t>наркотиків</a:t>
            </a:r>
            <a:r>
              <a:rPr lang="ru-RU" sz="2800" b="1" dirty="0" smtClean="0"/>
              <a:t>;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набряк </a:t>
            </a:r>
            <a:r>
              <a:rPr lang="ru-RU" sz="2800" b="1" dirty="0" err="1"/>
              <a:t>мозку</a:t>
            </a:r>
            <a:r>
              <a:rPr lang="ru-RU" sz="2800" b="1" dirty="0"/>
              <a:t>; </a:t>
            </a:r>
            <a:endParaRPr lang="ru-RU" sz="2800" b="1" dirty="0" smtClean="0"/>
          </a:p>
          <a:p>
            <a:r>
              <a:rPr lang="ru-RU" sz="2800" b="1" dirty="0" smtClean="0"/>
              <a:t> </a:t>
            </a:r>
            <a:r>
              <a:rPr lang="ru-RU" sz="2800" b="1" dirty="0" err="1"/>
              <a:t>токсичний</a:t>
            </a:r>
            <a:r>
              <a:rPr lang="ru-RU" sz="2800" b="1" dirty="0"/>
              <a:t> шок; </a:t>
            </a:r>
            <a:endParaRPr lang="ru-RU" sz="2800" b="1" dirty="0" smtClean="0"/>
          </a:p>
          <a:p>
            <a:r>
              <a:rPr lang="ru-RU" sz="2800" b="1" dirty="0" err="1" smtClean="0"/>
              <a:t>пневмонія</a:t>
            </a:r>
            <a:r>
              <a:rPr lang="ru-RU" sz="2800" b="1" dirty="0"/>
              <a:t>, сепсис, </a:t>
            </a:r>
            <a:r>
              <a:rPr lang="ru-RU" sz="2800" b="1" dirty="0" err="1"/>
              <a:t>тромбофлебіт</a:t>
            </a:r>
            <a:r>
              <a:rPr lang="ru-RU" sz="2800" b="1" dirty="0"/>
              <a:t> через </a:t>
            </a:r>
            <a:r>
              <a:rPr lang="ru-RU" b="1" dirty="0" err="1"/>
              <a:t>нестерильними</a:t>
            </a:r>
            <a:r>
              <a:rPr lang="ru-RU" b="1" dirty="0"/>
              <a:t> </a:t>
            </a:r>
            <a:r>
              <a:rPr lang="ru-RU" b="1" dirty="0" err="1"/>
              <a:t>введення</a:t>
            </a:r>
            <a:r>
              <a:rPr lang="ru-RU" b="1" dirty="0"/>
              <a:t> </a:t>
            </a:r>
            <a:r>
              <a:rPr lang="ru-RU" b="1" dirty="0" err="1"/>
              <a:t>наркотиків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7923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717904" cy="1600200"/>
          </a:xfrm>
        </p:spPr>
        <p:txBody>
          <a:bodyPr/>
          <a:lstStyle/>
          <a:p>
            <a:pPr algn="ctr"/>
            <a:r>
              <a:rPr lang="ru-RU" dirty="0"/>
              <a:t>Перша </a:t>
            </a:r>
            <a:r>
              <a:rPr lang="ru-RU" dirty="0" err="1"/>
              <a:t>допомога</a:t>
            </a:r>
            <a:r>
              <a:rPr lang="ru-RU" dirty="0"/>
              <a:t>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136904" cy="43204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1.Покладіть </a:t>
            </a:r>
            <a:r>
              <a:rPr lang="ru-RU" b="1" dirty="0" err="1"/>
              <a:t>людину</a:t>
            </a:r>
            <a:r>
              <a:rPr lang="ru-RU" b="1" dirty="0"/>
              <a:t> </a:t>
            </a:r>
            <a:r>
              <a:rPr lang="ru-RU" b="1" dirty="0" err="1" smtClean="0"/>
              <a:t>горизонтально,перевірте</a:t>
            </a:r>
            <a:r>
              <a:rPr lang="ru-RU" b="1" dirty="0" smtClean="0"/>
              <a:t> </a:t>
            </a:r>
            <a:r>
              <a:rPr lang="ru-RU" b="1" dirty="0" err="1"/>
              <a:t>дихання</a:t>
            </a:r>
            <a:r>
              <a:rPr lang="ru-RU" b="1" dirty="0"/>
              <a:t>. </a:t>
            </a:r>
            <a:r>
              <a:rPr lang="ru-RU" b="1" dirty="0" smtClean="0"/>
              <a:t>(</a:t>
            </a:r>
            <a:r>
              <a:rPr lang="ru-RU" b="1" dirty="0"/>
              <a:t>б</a:t>
            </a:r>
            <a:r>
              <a:rPr lang="ru-RU" b="1" dirty="0" smtClean="0"/>
              <a:t>удьте </a:t>
            </a:r>
            <a:r>
              <a:rPr lang="ru-RU" b="1" dirty="0" err="1"/>
              <a:t>готовими</a:t>
            </a:r>
            <a:r>
              <a:rPr lang="ru-RU" b="1" dirty="0"/>
              <a:t> </a:t>
            </a:r>
            <a:r>
              <a:rPr lang="ru-RU" b="1" dirty="0" err="1"/>
              <a:t>зробити</a:t>
            </a:r>
            <a:r>
              <a:rPr lang="ru-RU" b="1" dirty="0"/>
              <a:t> </a:t>
            </a:r>
            <a:r>
              <a:rPr lang="ru-RU" b="1" dirty="0" err="1"/>
              <a:t>штучне</a:t>
            </a:r>
            <a:r>
              <a:rPr lang="ru-RU" b="1" dirty="0"/>
              <a:t> </a:t>
            </a:r>
            <a:r>
              <a:rPr lang="ru-RU" b="1" dirty="0" err="1" smtClean="0"/>
              <a:t>дихання</a:t>
            </a:r>
            <a:r>
              <a:rPr lang="ru-RU" b="1" dirty="0" smtClean="0"/>
              <a:t>);  </a:t>
            </a:r>
          </a:p>
          <a:p>
            <a:pPr marL="0" indent="0">
              <a:buNone/>
            </a:pPr>
            <a:r>
              <a:rPr lang="ru-RU" b="1" dirty="0" smtClean="0"/>
              <a:t>2.Викличте </a:t>
            </a:r>
            <a:r>
              <a:rPr lang="ru-RU" b="1" dirty="0" err="1"/>
              <a:t>швидку</a:t>
            </a:r>
            <a:r>
              <a:rPr lang="ru-RU" b="1" dirty="0"/>
              <a:t> </a:t>
            </a:r>
            <a:r>
              <a:rPr lang="ru-RU" b="1" dirty="0" err="1"/>
              <a:t>допомогу</a:t>
            </a:r>
            <a:r>
              <a:rPr lang="ru-RU" b="1" dirty="0"/>
              <a:t>;  </a:t>
            </a:r>
            <a:r>
              <a:rPr lang="ru-RU" b="1" dirty="0" smtClean="0"/>
              <a:t> </a:t>
            </a:r>
          </a:p>
          <a:p>
            <a:pPr marL="0" indent="0">
              <a:buNone/>
            </a:pPr>
            <a:r>
              <a:rPr lang="ru-RU" b="1" dirty="0" smtClean="0"/>
              <a:t>3.Тримайте </a:t>
            </a:r>
            <a:r>
              <a:rPr lang="ru-RU" b="1" dirty="0" err="1"/>
              <a:t>людину</a:t>
            </a:r>
            <a:r>
              <a:rPr lang="ru-RU" b="1" dirty="0"/>
              <a:t> у </a:t>
            </a:r>
            <a:r>
              <a:rPr lang="ru-RU" b="1" dirty="0" err="1"/>
              <a:t>теплі</a:t>
            </a:r>
            <a:r>
              <a:rPr lang="ru-RU" b="1" dirty="0"/>
              <a:t>, але </a:t>
            </a:r>
            <a:r>
              <a:rPr lang="ru-RU" b="1" dirty="0" err="1"/>
              <a:t>стежте</a:t>
            </a:r>
            <a:r>
              <a:rPr lang="ru-RU" b="1" dirty="0"/>
              <a:t>, </a:t>
            </a:r>
            <a:r>
              <a:rPr lang="ru-RU" b="1" dirty="0" err="1"/>
              <a:t>щоб</a:t>
            </a:r>
            <a:r>
              <a:rPr lang="ru-RU" b="1" dirty="0"/>
              <a:t> </a:t>
            </a:r>
            <a:r>
              <a:rPr lang="ru-RU" b="1" dirty="0" err="1"/>
              <a:t>їй</a:t>
            </a:r>
            <a:r>
              <a:rPr lang="ru-RU" b="1" dirty="0"/>
              <a:t> не </a:t>
            </a:r>
            <a:r>
              <a:rPr lang="ru-RU" b="1" dirty="0" err="1"/>
              <a:t>було</a:t>
            </a:r>
            <a:r>
              <a:rPr lang="ru-RU" b="1" dirty="0"/>
              <a:t> </a:t>
            </a:r>
            <a:r>
              <a:rPr lang="ru-RU" b="1" dirty="0" err="1"/>
              <a:t>надто</a:t>
            </a:r>
            <a:r>
              <a:rPr lang="ru-RU" b="1" dirty="0"/>
              <a:t> </a:t>
            </a:r>
            <a:r>
              <a:rPr lang="ru-RU" b="1" dirty="0" err="1" smtClean="0"/>
              <a:t>спекотно</a:t>
            </a:r>
            <a:r>
              <a:rPr lang="ru-RU" b="1" dirty="0"/>
              <a:t>,</a:t>
            </a:r>
            <a:r>
              <a:rPr lang="ru-RU" b="1" dirty="0" smtClean="0"/>
              <a:t>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людина</a:t>
            </a:r>
            <a:r>
              <a:rPr lang="ru-RU" b="1" dirty="0"/>
              <a:t> то </a:t>
            </a:r>
            <a:r>
              <a:rPr lang="ru-RU" b="1" dirty="0" err="1"/>
              <a:t>втрачає</a:t>
            </a:r>
            <a:r>
              <a:rPr lang="ru-RU" b="1" dirty="0"/>
              <a:t> </a:t>
            </a:r>
            <a:r>
              <a:rPr lang="ru-RU" b="1" dirty="0" err="1"/>
              <a:t>свідомість</a:t>
            </a:r>
            <a:r>
              <a:rPr lang="ru-RU" b="1" dirty="0"/>
              <a:t>, то приходить до </a:t>
            </a:r>
            <a:r>
              <a:rPr lang="ru-RU" b="1" dirty="0" err="1"/>
              <a:t>тями</a:t>
            </a:r>
            <a:r>
              <a:rPr lang="ru-RU" b="1" dirty="0"/>
              <a:t>, не </a:t>
            </a:r>
            <a:r>
              <a:rPr lang="ru-RU" b="1" dirty="0" err="1"/>
              <a:t>намагайтеся</a:t>
            </a:r>
            <a:r>
              <a:rPr lang="ru-RU" b="1" dirty="0"/>
              <a:t> </a:t>
            </a:r>
            <a:r>
              <a:rPr lang="ru-RU" b="1" dirty="0" err="1"/>
              <a:t>давати</a:t>
            </a:r>
            <a:r>
              <a:rPr lang="ru-RU" b="1" dirty="0"/>
              <a:t> </a:t>
            </a:r>
            <a:r>
              <a:rPr lang="ru-RU" b="1" dirty="0" err="1"/>
              <a:t>їй</a:t>
            </a:r>
            <a:r>
              <a:rPr lang="ru-RU" b="1" dirty="0"/>
              <a:t> </a:t>
            </a:r>
            <a:r>
              <a:rPr lang="ru-RU" b="1" dirty="0" err="1"/>
              <a:t>пити</a:t>
            </a:r>
            <a:r>
              <a:rPr lang="ru-RU" b="1" dirty="0"/>
              <a:t>, </a:t>
            </a:r>
            <a:r>
              <a:rPr lang="ru-RU" b="1" dirty="0" err="1"/>
              <a:t>оскільки</a:t>
            </a:r>
            <a:r>
              <a:rPr lang="ru-RU" b="1" dirty="0"/>
              <a:t> вона </a:t>
            </a:r>
            <a:r>
              <a:rPr lang="ru-RU" b="1" dirty="0" err="1"/>
              <a:t>може</a:t>
            </a:r>
            <a:r>
              <a:rPr lang="ru-RU" b="1" dirty="0"/>
              <a:t> легко </a:t>
            </a:r>
            <a:r>
              <a:rPr lang="ru-RU" b="1" dirty="0" err="1"/>
              <a:t>вдавитися</a:t>
            </a:r>
            <a:r>
              <a:rPr lang="ru-RU" b="1" dirty="0"/>
              <a:t> та </a:t>
            </a:r>
            <a:r>
              <a:rPr lang="ru-RU" b="1" dirty="0" err="1" smtClean="0"/>
              <a:t>задихнутись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 4.Якщо </a:t>
            </a:r>
            <a:r>
              <a:rPr lang="ru-RU" b="1" dirty="0" err="1"/>
              <a:t>людина</a:t>
            </a:r>
            <a:r>
              <a:rPr lang="ru-RU" b="1" dirty="0"/>
              <a:t> </a:t>
            </a:r>
            <a:r>
              <a:rPr lang="ru-RU" b="1" dirty="0" err="1"/>
              <a:t>втратила</a:t>
            </a:r>
            <a:r>
              <a:rPr lang="ru-RU" b="1" dirty="0"/>
              <a:t> </a:t>
            </a:r>
            <a:r>
              <a:rPr lang="ru-RU" b="1" dirty="0" err="1"/>
              <a:t>свідомість</a:t>
            </a:r>
            <a:r>
              <a:rPr lang="ru-RU" b="1" dirty="0"/>
              <a:t>, але </a:t>
            </a:r>
            <a:r>
              <a:rPr lang="ru-RU" b="1" dirty="0" err="1"/>
              <a:t>ще</a:t>
            </a:r>
            <a:r>
              <a:rPr lang="ru-RU" b="1" dirty="0"/>
              <a:t> </a:t>
            </a:r>
            <a:r>
              <a:rPr lang="ru-RU" b="1" dirty="0" err="1"/>
              <a:t>дихає</a:t>
            </a:r>
            <a:r>
              <a:rPr lang="ru-RU" b="1" dirty="0"/>
              <a:t>: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 err="1"/>
              <a:t>покладіть</a:t>
            </a:r>
            <a:r>
              <a:rPr lang="ru-RU" b="1" dirty="0"/>
              <a:t> </a:t>
            </a:r>
            <a:r>
              <a:rPr lang="ru-RU" b="1" dirty="0" err="1"/>
              <a:t>її</a:t>
            </a:r>
            <a:r>
              <a:rPr lang="ru-RU" b="1" dirty="0"/>
              <a:t> на </a:t>
            </a:r>
            <a:r>
              <a:rPr lang="ru-RU" b="1" dirty="0" err="1"/>
              <a:t>живіт</a:t>
            </a:r>
            <a:r>
              <a:rPr lang="ru-RU" b="1" dirty="0"/>
              <a:t>, головою до вас;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 err="1"/>
              <a:t>зігніть</a:t>
            </a:r>
            <a:r>
              <a:rPr lang="ru-RU" b="1" dirty="0"/>
              <a:t> руку і ногу, </a:t>
            </a:r>
            <a:r>
              <a:rPr lang="ru-RU" b="1" dirty="0" err="1"/>
              <a:t>які</a:t>
            </a:r>
            <a:r>
              <a:rPr lang="ru-RU" b="1" dirty="0"/>
              <a:t> </a:t>
            </a:r>
            <a:r>
              <a:rPr lang="ru-RU" b="1" dirty="0" err="1"/>
              <a:t>ближче</a:t>
            </a:r>
            <a:r>
              <a:rPr lang="ru-RU" b="1" dirty="0"/>
              <a:t> до вас;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 err="1"/>
              <a:t>випряміть</a:t>
            </a:r>
            <a:r>
              <a:rPr lang="ru-RU" b="1" dirty="0"/>
              <a:t> </a:t>
            </a:r>
            <a:r>
              <a:rPr lang="ru-RU" b="1" dirty="0" err="1"/>
              <a:t>іншу</a:t>
            </a:r>
            <a:r>
              <a:rPr lang="ru-RU" b="1" dirty="0"/>
              <a:t> руку і ногу;  </a:t>
            </a: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• </a:t>
            </a:r>
            <a:r>
              <a:rPr lang="ru-RU" b="1" dirty="0" err="1"/>
              <a:t>залишайтеся</a:t>
            </a:r>
            <a:r>
              <a:rPr lang="ru-RU" b="1" dirty="0"/>
              <a:t> </a:t>
            </a:r>
            <a:r>
              <a:rPr lang="ru-RU" b="1" dirty="0" err="1"/>
              <a:t>поряд</a:t>
            </a:r>
            <a:r>
              <a:rPr lang="ru-RU" b="1" dirty="0"/>
              <a:t>, </a:t>
            </a:r>
            <a:r>
              <a:rPr lang="ru-RU" b="1" dirty="0" err="1"/>
              <a:t>стежте</a:t>
            </a:r>
            <a:r>
              <a:rPr lang="ru-RU" b="1" dirty="0"/>
              <a:t> за </a:t>
            </a:r>
            <a:r>
              <a:rPr lang="ru-RU" b="1" dirty="0" err="1"/>
              <a:t>диханням</a:t>
            </a:r>
            <a:r>
              <a:rPr lang="ru-RU" b="1" dirty="0"/>
              <a:t>, </a:t>
            </a:r>
            <a:r>
              <a:rPr lang="ru-RU" b="1" dirty="0" err="1"/>
              <a:t>попросіть</a:t>
            </a:r>
            <a:r>
              <a:rPr lang="ru-RU" b="1" dirty="0"/>
              <a:t> </a:t>
            </a:r>
            <a:r>
              <a:rPr lang="ru-RU" b="1" dirty="0" err="1"/>
              <a:t>когось</a:t>
            </a:r>
            <a:r>
              <a:rPr lang="ru-RU" b="1" dirty="0"/>
              <a:t> </a:t>
            </a:r>
            <a:r>
              <a:rPr lang="ru-RU" b="1" dirty="0" err="1"/>
              <a:t>викликати</a:t>
            </a:r>
            <a:r>
              <a:rPr lang="ru-RU" b="1" dirty="0"/>
              <a:t> </a:t>
            </a:r>
            <a:r>
              <a:rPr lang="ru-RU" b="1" dirty="0" err="1"/>
              <a:t>швидку</a:t>
            </a:r>
            <a:r>
              <a:rPr lang="ru-RU" b="1" dirty="0"/>
              <a:t>;  </a:t>
            </a:r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ВАЖЛИВО: не </a:t>
            </a:r>
            <a:r>
              <a:rPr lang="ru-RU" b="1" dirty="0" err="1"/>
              <a:t>кладіть</a:t>
            </a:r>
            <a:r>
              <a:rPr lang="ru-RU" b="1" dirty="0"/>
              <a:t> </a:t>
            </a:r>
            <a:r>
              <a:rPr lang="ru-RU" b="1" dirty="0" err="1"/>
              <a:t>людину</a:t>
            </a:r>
            <a:r>
              <a:rPr lang="ru-RU" b="1" dirty="0"/>
              <a:t> </a:t>
            </a:r>
            <a:r>
              <a:rPr lang="ru-RU" b="1" dirty="0" smtClean="0"/>
              <a:t>у </a:t>
            </a:r>
            <a:r>
              <a:rPr lang="ru-RU" b="1" dirty="0" err="1"/>
              <a:t>положення</a:t>
            </a:r>
            <a:r>
              <a:rPr lang="ru-RU" b="1" dirty="0"/>
              <a:t>, </a:t>
            </a:r>
            <a:r>
              <a:rPr lang="ru-RU" b="1" dirty="0" err="1"/>
              <a:t>якщо</a:t>
            </a:r>
            <a:r>
              <a:rPr lang="ru-RU" b="1" dirty="0"/>
              <a:t> є </a:t>
            </a:r>
            <a:r>
              <a:rPr lang="ru-RU" b="1" dirty="0" err="1"/>
              <a:t>ймовірність</a:t>
            </a:r>
            <a:r>
              <a:rPr lang="ru-RU" b="1" dirty="0"/>
              <a:t> </a:t>
            </a:r>
            <a:r>
              <a:rPr lang="ru-RU" b="1" dirty="0" err="1"/>
              <a:t>отримання</a:t>
            </a:r>
            <a:r>
              <a:rPr lang="ru-RU" b="1" dirty="0"/>
              <a:t> </a:t>
            </a:r>
            <a:r>
              <a:rPr lang="ru-RU" b="1" dirty="0" err="1"/>
              <a:t>травми</a:t>
            </a:r>
            <a:r>
              <a:rPr lang="ru-RU" b="1" dirty="0"/>
              <a:t> </a:t>
            </a:r>
            <a:r>
              <a:rPr lang="ru-RU" b="1" dirty="0" err="1"/>
              <a:t>шиї</a:t>
            </a:r>
            <a:r>
              <a:rPr lang="ru-RU" b="1" dirty="0"/>
              <a:t> </a:t>
            </a:r>
            <a:r>
              <a:rPr lang="ru-RU" b="1" dirty="0" err="1"/>
              <a:t>або</a:t>
            </a:r>
            <a:r>
              <a:rPr lang="ru-RU" b="1" dirty="0"/>
              <a:t> </a:t>
            </a:r>
            <a:r>
              <a:rPr lang="ru-RU" b="1" dirty="0" err="1" smtClean="0"/>
              <a:t>голови</a:t>
            </a:r>
            <a:r>
              <a:rPr lang="ru-RU" b="1" dirty="0"/>
              <a:t>;</a:t>
            </a:r>
            <a:r>
              <a:rPr lang="ru-RU" b="1" dirty="0" smtClean="0"/>
              <a:t> </a:t>
            </a:r>
            <a:r>
              <a:rPr lang="ru-RU" b="1" dirty="0"/>
              <a:t>не дайте </a:t>
            </a:r>
            <a:r>
              <a:rPr lang="ru-RU" b="1" dirty="0" err="1"/>
              <a:t>людині</a:t>
            </a:r>
            <a:r>
              <a:rPr lang="ru-RU" b="1" dirty="0"/>
              <a:t> </a:t>
            </a:r>
            <a:r>
              <a:rPr lang="ru-RU" b="1" dirty="0" err="1"/>
              <a:t>заснути</a:t>
            </a:r>
            <a:r>
              <a:rPr lang="ru-RU" b="1" dirty="0"/>
              <a:t>, </a:t>
            </a:r>
            <a:r>
              <a:rPr lang="ru-RU" b="1" dirty="0" err="1"/>
              <a:t>проте</a:t>
            </a:r>
            <a:r>
              <a:rPr lang="ru-RU" b="1" dirty="0"/>
              <a:t> </a:t>
            </a:r>
            <a:r>
              <a:rPr lang="ru-RU" b="1" dirty="0" err="1"/>
              <a:t>пам’ятайте</a:t>
            </a:r>
            <a:r>
              <a:rPr lang="ru-RU" b="1" dirty="0"/>
              <a:t>: </a:t>
            </a:r>
            <a:r>
              <a:rPr lang="ru-RU" b="1" dirty="0" err="1"/>
              <a:t>потерпілого</a:t>
            </a:r>
            <a:r>
              <a:rPr lang="ru-RU" b="1" dirty="0"/>
              <a:t> не </a:t>
            </a:r>
            <a:r>
              <a:rPr lang="ru-RU" b="1" dirty="0" err="1"/>
              <a:t>можна</a:t>
            </a:r>
            <a:r>
              <a:rPr lang="ru-RU" b="1" dirty="0"/>
              <a:t> сильно трясти, особливо </a:t>
            </a:r>
            <a:r>
              <a:rPr lang="ru-RU" b="1" dirty="0" err="1"/>
              <a:t>якщо</a:t>
            </a:r>
            <a:r>
              <a:rPr lang="ru-RU" b="1" dirty="0"/>
              <a:t> </a:t>
            </a:r>
            <a:r>
              <a:rPr lang="ru-RU" b="1" dirty="0" err="1"/>
              <a:t>він</a:t>
            </a:r>
            <a:r>
              <a:rPr lang="ru-RU" b="1" dirty="0"/>
              <a:t> </a:t>
            </a:r>
            <a:r>
              <a:rPr lang="ru-RU" b="1" dirty="0" err="1"/>
              <a:t>отримав</a:t>
            </a:r>
            <a:r>
              <a:rPr lang="ru-RU" b="1" dirty="0"/>
              <a:t> </a:t>
            </a:r>
            <a:r>
              <a:rPr lang="ru-RU" b="1" dirty="0" err="1"/>
              <a:t>передозування</a:t>
            </a:r>
            <a:r>
              <a:rPr lang="ru-RU" b="1" dirty="0"/>
              <a:t> </a:t>
            </a:r>
            <a:r>
              <a:rPr lang="ru-RU" b="1" dirty="0" err="1"/>
              <a:t>випарами</a:t>
            </a:r>
            <a:r>
              <a:rPr lang="ru-RU" b="1" dirty="0"/>
              <a:t> клею; </a:t>
            </a:r>
          </a:p>
        </p:txBody>
      </p:sp>
    </p:spTree>
    <p:extLst>
      <p:ext uri="{BB962C8B-B14F-4D97-AF65-F5344CB8AC3E}">
        <p14:creationId xmlns:p14="http://schemas.microsoft.com/office/powerpoint/2010/main" val="420346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-243408"/>
            <a:ext cx="7285856" cy="1628800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/>
              <a:t>Отруєння алкоголем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6724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/>
              <a:t>Алкоголь </a:t>
            </a:r>
            <a:r>
              <a:rPr lang="ru-RU" b="1" dirty="0" err="1" smtClean="0"/>
              <a:t>належить</a:t>
            </a:r>
            <a:r>
              <a:rPr lang="ru-RU" b="1" dirty="0" smtClean="0"/>
              <a:t> </a:t>
            </a:r>
            <a:r>
              <a:rPr lang="ru-RU" b="1" dirty="0"/>
              <a:t>до отрут, </a:t>
            </a:r>
            <a:r>
              <a:rPr lang="ru-RU" b="1" dirty="0" err="1"/>
              <a:t>що</a:t>
            </a:r>
            <a:r>
              <a:rPr lang="ru-RU" b="1" dirty="0"/>
              <a:t> </a:t>
            </a:r>
            <a:r>
              <a:rPr lang="ru-RU" b="1" dirty="0" err="1"/>
              <a:t>пригнічують</a:t>
            </a:r>
            <a:r>
              <a:rPr lang="ru-RU" b="1" dirty="0"/>
              <a:t> </a:t>
            </a:r>
            <a:r>
              <a:rPr lang="ru-RU" b="1" dirty="0" smtClean="0"/>
              <a:t>ЦНС,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/>
              <a:t>сурогати</a:t>
            </a:r>
            <a:r>
              <a:rPr lang="ru-RU" b="1" dirty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наркотичну</a:t>
            </a:r>
            <a:r>
              <a:rPr lang="ru-RU" b="1" dirty="0" smtClean="0"/>
              <a:t> </a:t>
            </a:r>
            <a:r>
              <a:rPr lang="ru-RU" b="1" dirty="0" err="1" smtClean="0"/>
              <a:t>дію</a:t>
            </a:r>
            <a:r>
              <a:rPr lang="ru-RU" b="1" dirty="0" smtClean="0"/>
              <a:t>, </a:t>
            </a:r>
            <a:r>
              <a:rPr lang="ru-RU" b="1" dirty="0"/>
              <a:t>яка </a:t>
            </a:r>
            <a:r>
              <a:rPr lang="ru-RU" b="1" dirty="0" err="1"/>
              <a:t>може</a:t>
            </a:r>
            <a:r>
              <a:rPr lang="ru-RU" b="1" dirty="0"/>
              <a:t> </a:t>
            </a:r>
            <a:r>
              <a:rPr lang="ru-RU" b="1" dirty="0" err="1"/>
              <a:t>спричинити</a:t>
            </a:r>
            <a:r>
              <a:rPr lang="ru-RU" b="1" dirty="0"/>
              <a:t>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/>
              <a:t>не </a:t>
            </a:r>
            <a:r>
              <a:rPr lang="ru-RU" b="1" dirty="0" err="1"/>
              <a:t>тільки</a:t>
            </a:r>
            <a:r>
              <a:rPr lang="ru-RU" b="1" dirty="0"/>
              <a:t> </a:t>
            </a:r>
            <a:r>
              <a:rPr lang="ru-RU" b="1" dirty="0" err="1"/>
              <a:t>сп'яніння</a:t>
            </a:r>
            <a:r>
              <a:rPr lang="ru-RU" b="1" dirty="0"/>
              <a:t>, а й </a:t>
            </a:r>
            <a:r>
              <a:rPr lang="ru-RU" b="1" dirty="0" err="1"/>
              <a:t>гостре</a:t>
            </a:r>
            <a:r>
              <a:rPr lang="ru-RU" b="1" dirty="0"/>
              <a:t> </a:t>
            </a:r>
            <a:r>
              <a:rPr lang="ru-RU" b="1" dirty="0" err="1"/>
              <a:t>отруєння</a:t>
            </a:r>
            <a:r>
              <a:rPr lang="ru-RU" b="1" dirty="0"/>
              <a:t>, часто </a:t>
            </a:r>
            <a:endParaRPr lang="ru-RU" b="1" dirty="0" smtClean="0"/>
          </a:p>
          <a:p>
            <a:pPr marL="0" indent="0" algn="ctr">
              <a:buNone/>
            </a:pPr>
            <a:r>
              <a:rPr lang="ru-RU" b="1" dirty="0" err="1" smtClean="0"/>
              <a:t>небезпечне</a:t>
            </a:r>
            <a:r>
              <a:rPr lang="ru-RU" b="1" dirty="0" smtClean="0"/>
              <a:t> для </a:t>
            </a:r>
            <a:r>
              <a:rPr lang="ru-RU" b="1" dirty="0" err="1" smtClean="0"/>
              <a:t>життя</a:t>
            </a:r>
            <a:r>
              <a:rPr lang="ru-RU" b="1" dirty="0" smtClean="0"/>
              <a:t> </a:t>
            </a:r>
          </a:p>
          <a:p>
            <a:pPr marL="0" indent="0" algn="ctr">
              <a:buNone/>
            </a:pPr>
            <a:r>
              <a:rPr lang="ru-RU" b="1" dirty="0" smtClean="0"/>
              <a:t>За </a:t>
            </a:r>
            <a:r>
              <a:rPr lang="ru-RU" b="1" dirty="0" err="1"/>
              <a:t>даними</a:t>
            </a:r>
            <a:r>
              <a:rPr lang="ru-RU" b="1" dirty="0"/>
              <a:t> статистики, </a:t>
            </a:r>
            <a:r>
              <a:rPr lang="ru-RU" b="1" dirty="0" err="1"/>
              <a:t>понад</a:t>
            </a:r>
            <a:r>
              <a:rPr lang="ru-RU" b="1" dirty="0"/>
              <a:t> 50 % смертей </a:t>
            </a:r>
            <a:r>
              <a:rPr lang="ru-RU" b="1" dirty="0" err="1"/>
              <a:t>від</a:t>
            </a:r>
            <a:r>
              <a:rPr lang="ru-RU" b="1" dirty="0"/>
              <a:t> </a:t>
            </a:r>
            <a:r>
              <a:rPr lang="ru-RU" b="1" dirty="0" err="1"/>
              <a:t>отруєнь</a:t>
            </a:r>
            <a:r>
              <a:rPr lang="ru-RU" b="1" dirty="0"/>
              <a:t> </a:t>
            </a:r>
            <a:r>
              <a:rPr lang="ru-RU" b="1" dirty="0" err="1"/>
              <a:t>настає</a:t>
            </a:r>
            <a:r>
              <a:rPr lang="ru-RU" b="1" dirty="0"/>
              <a:t> </a:t>
            </a:r>
            <a:r>
              <a:rPr lang="ru-RU" b="1" dirty="0" err="1"/>
              <a:t>саме</a:t>
            </a:r>
            <a:r>
              <a:rPr lang="ru-RU" b="1" dirty="0"/>
              <a:t> в </a:t>
            </a:r>
            <a:r>
              <a:rPr lang="ru-RU" b="1" dirty="0" err="1"/>
              <a:t>разі</a:t>
            </a:r>
            <a:r>
              <a:rPr lang="ru-RU" b="1" dirty="0"/>
              <a:t> </a:t>
            </a:r>
            <a:r>
              <a:rPr lang="ru-RU" b="1" dirty="0" err="1"/>
              <a:t>отруєння</a:t>
            </a:r>
            <a:r>
              <a:rPr lang="ru-RU" b="1" dirty="0"/>
              <a:t> алкоголем і </a:t>
            </a:r>
            <a:r>
              <a:rPr lang="ru-RU" b="1" dirty="0" err="1"/>
              <a:t>його</a:t>
            </a:r>
            <a:r>
              <a:rPr lang="ru-RU" b="1" dirty="0"/>
              <a:t> </a:t>
            </a:r>
            <a:r>
              <a:rPr lang="ru-RU" b="1" dirty="0" err="1"/>
              <a:t>сурогатами</a:t>
            </a:r>
            <a:r>
              <a:rPr lang="ru-RU" b="1" dirty="0"/>
              <a:t>. </a:t>
            </a:r>
          </a:p>
        </p:txBody>
      </p:sp>
      <p:pic>
        <p:nvPicPr>
          <p:cNvPr id="6146" name="Picture 2" descr="C:\Users\Игорь\Desktop\alcoh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861048"/>
            <a:ext cx="7776864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82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Початкові ознаки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16827"/>
            <a:ext cx="3563888" cy="4525963"/>
          </a:xfrm>
        </p:spPr>
        <p:txBody>
          <a:bodyPr/>
          <a:lstStyle/>
          <a:p>
            <a:r>
              <a:rPr lang="uk-UA" b="1" dirty="0" smtClean="0"/>
              <a:t>Пітливість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b="1" dirty="0" smtClean="0"/>
              <a:t>Прискорений пульс 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b="1" dirty="0" smtClean="0"/>
              <a:t>Почервоніння обличчя</a:t>
            </a:r>
          </a:p>
          <a:p>
            <a:pPr marL="0" indent="0">
              <a:buNone/>
            </a:pPr>
            <a:endParaRPr lang="uk-UA" b="1" dirty="0" smtClean="0"/>
          </a:p>
          <a:p>
            <a:r>
              <a:rPr lang="uk-UA" b="1" dirty="0" smtClean="0"/>
              <a:t>Блиск очей</a:t>
            </a:r>
            <a:endParaRPr lang="ru-RU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590262"/>
            <a:ext cx="5373556" cy="456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136</TotalTime>
  <Words>659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NewsPrint</vt:lpstr>
      <vt:lpstr>Отруєння нейротропними препаратами</vt:lpstr>
      <vt:lpstr>Нейротропні препарати </vt:lpstr>
      <vt:lpstr>Отруєння наркотичними речовинами</vt:lpstr>
      <vt:lpstr>Презентация PowerPoint</vt:lpstr>
      <vt:lpstr>Початкові ознаки отруєння </vt:lpstr>
      <vt:lpstr>Ускладнення</vt:lpstr>
      <vt:lpstr>Перша допомога </vt:lpstr>
      <vt:lpstr>Отруєння алкоголем</vt:lpstr>
      <vt:lpstr>Початкові ознаки</vt:lpstr>
      <vt:lpstr>Ознаки важкої стадії</vt:lpstr>
      <vt:lpstr>Перша допомога </vt:lpstr>
      <vt:lpstr>Отруєння нікотином</vt:lpstr>
      <vt:lpstr>Початкові прояви отруєння</vt:lpstr>
      <vt:lpstr>Гостре отруєння нікотином</vt:lpstr>
      <vt:lpstr>Перша допомога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Отруєння нейротропними препаратами</dc:title>
  <dc:creator>Игорь</dc:creator>
  <cp:lastModifiedBy>Игорь</cp:lastModifiedBy>
  <cp:revision>17</cp:revision>
  <dcterms:created xsi:type="dcterms:W3CDTF">2019-10-15T17:40:24Z</dcterms:created>
  <dcterms:modified xsi:type="dcterms:W3CDTF">2019-11-01T12:21:39Z</dcterms:modified>
</cp:coreProperties>
</file>