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85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3251447"/>
          </a:xfrm>
        </p:spPr>
        <p:txBody>
          <a:bodyPr/>
          <a:lstStyle/>
          <a:p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</a:rPr>
              <a:t>Північна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</a:rPr>
              <a:t>перлина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</a:rPr>
              <a:t>Британії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93610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Собор Святого </a:t>
            </a:r>
            <a:r>
              <a:rPr lang="uk-UA" dirty="0" err="1" smtClean="0">
                <a:solidFill>
                  <a:schemeClr val="bg1"/>
                </a:solidFill>
              </a:rPr>
              <a:t>Жиля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Каплиця Ордену Чортополоху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err="1" smtClean="0">
                <a:solidFill>
                  <a:schemeClr val="tx2">
                    <a:lumMod val="75000"/>
                  </a:schemeClr>
                </a:solidFill>
              </a:rPr>
              <a:t>Дякую</a:t>
            </a: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8800" dirty="0" err="1" smtClean="0">
                <a:solidFill>
                  <a:schemeClr val="tx2">
                    <a:lumMod val="75000"/>
                  </a:schemeClr>
                </a:solidFill>
              </a:rPr>
              <a:t>Увагу</a:t>
            </a:r>
            <a:endParaRPr lang="ru-RU" sz="8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7000" r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3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8262"/>
            <a:ext cx="8229600" cy="1224136"/>
          </a:xfrm>
        </p:spPr>
        <p:txBody>
          <a:bodyPr/>
          <a:lstStyle/>
          <a:p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</a:rPr>
              <a:t>Единбург</a:t>
            </a:r>
            <a:endParaRPr lang="ru-RU" sz="7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194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Одне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з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найкрасивіших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міст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Європи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Единбург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єдиний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двох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особах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052736"/>
          </a:xfrm>
        </p:spPr>
        <p:txBody>
          <a:bodyPr/>
          <a:lstStyle/>
          <a:p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Вулиця Принців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1656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Вулиця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Принців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побудована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19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столітті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і названа так на честь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королівських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синів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8568952" cy="38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Зустріч у часі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Нині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одній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стороні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вулиці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знаходиться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безліч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привабливих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магазинів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інший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південній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стороні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прекрасний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сад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Princes Street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Gardens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" y="3140968"/>
            <a:ext cx="91440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56984" cy="720080"/>
          </a:xfrm>
        </p:spPr>
        <p:txBody>
          <a:bodyPr/>
          <a:lstStyle/>
          <a:p>
            <a:pPr algn="l"/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</a:rPr>
              <a:t>Серце шотландської столиці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792088"/>
          </a:xfrm>
        </p:spPr>
        <p:txBody>
          <a:bodyPr/>
          <a:lstStyle/>
          <a:p>
            <a:r>
              <a:rPr lang="uk-UA" sz="6000" dirty="0" smtClean="0">
                <a:solidFill>
                  <a:schemeClr val="bg1"/>
                </a:solidFill>
              </a:rPr>
              <a:t>Біля стін замку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3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6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94</TotalTime>
  <Words>72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«Північна перлина» Британії</vt:lpstr>
      <vt:lpstr>Презентация PowerPoint</vt:lpstr>
      <vt:lpstr>Единбург</vt:lpstr>
      <vt:lpstr>Презентация PowerPoint</vt:lpstr>
      <vt:lpstr>Вулиця Принців</vt:lpstr>
      <vt:lpstr>Зустріч у часі</vt:lpstr>
      <vt:lpstr>Серце шотландської столиці</vt:lpstr>
      <vt:lpstr>Біля стін замку</vt:lpstr>
      <vt:lpstr>Презентация PowerPoint</vt:lpstr>
      <vt:lpstr>Собор Святого Жиля</vt:lpstr>
      <vt:lpstr>Презентация PowerPoint</vt:lpstr>
      <vt:lpstr>Каплиця Ордену Чортополоху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«Північна перлина» Британії</dc:title>
  <dc:creator>Игорь</dc:creator>
  <cp:lastModifiedBy>Игорь</cp:lastModifiedBy>
  <cp:revision>10</cp:revision>
  <dcterms:created xsi:type="dcterms:W3CDTF">2018-04-23T16:17:30Z</dcterms:created>
  <dcterms:modified xsi:type="dcterms:W3CDTF">2019-11-01T12:19:55Z</dcterms:modified>
</cp:coreProperties>
</file>