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63" r:id="rId3"/>
    <p:sldId id="258" r:id="rId4"/>
    <p:sldId id="269" r:id="rId5"/>
    <p:sldId id="259" r:id="rId6"/>
    <p:sldId id="260" r:id="rId7"/>
    <p:sldId id="261" r:id="rId8"/>
    <p:sldId id="257" r:id="rId9"/>
    <p:sldId id="262" r:id="rId10"/>
    <p:sldId id="268" r:id="rId11"/>
    <p:sldId id="264" r:id="rId12"/>
    <p:sldId id="265" r:id="rId13"/>
    <p:sldId id="266" r:id="rId14"/>
    <p:sldId id="270" r:id="rId15"/>
    <p:sldId id="27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00"/>
    <a:srgbClr val="010629"/>
    <a:srgbClr val="336600"/>
    <a:srgbClr val="003300"/>
    <a:srgbClr val="072716"/>
    <a:srgbClr val="0D3B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uk-UA" sz="6600" dirty="0" err="1" smtClean="0">
                <a:solidFill>
                  <a:srgbClr val="333300"/>
                </a:solidFill>
              </a:rPr>
              <a:t>Фріда</a:t>
            </a:r>
            <a:r>
              <a:rPr lang="uk-UA" sz="6600" dirty="0" smtClean="0">
                <a:solidFill>
                  <a:srgbClr val="333300"/>
                </a:solidFill>
              </a:rPr>
              <a:t> Кало</a:t>
            </a:r>
            <a:endParaRPr lang="ru-RU" sz="6600" dirty="0">
              <a:solidFill>
                <a:srgbClr val="3333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endParaRPr lang="ru-RU" dirty="0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73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0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3960440" cy="51797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34868"/>
            <a:ext cx="4012124" cy="49177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61789" y="5733256"/>
            <a:ext cx="33719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i="1" dirty="0" smtClean="0"/>
              <a:t>Що мені дала вода,1938</a:t>
            </a:r>
            <a:endParaRPr lang="ru-RU" sz="2400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932040" y="1008956"/>
            <a:ext cx="40121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/>
              <a:t>Автопортрет «Рама», 1937</a:t>
            </a:r>
          </a:p>
        </p:txBody>
      </p:sp>
    </p:spTree>
    <p:extLst>
      <p:ext uri="{BB962C8B-B14F-4D97-AF65-F5344CB8AC3E}">
        <p14:creationId xmlns:p14="http://schemas.microsoft.com/office/powerpoint/2010/main" val="242146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0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1" y="332656"/>
            <a:ext cx="4330824" cy="1143000"/>
          </a:xfrm>
        </p:spPr>
        <p:txBody>
          <a:bodyPr/>
          <a:lstStyle/>
          <a:p>
            <a:r>
              <a:rPr lang="uk-UA" dirty="0" smtClean="0"/>
              <a:t>Мистецький тандем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772816"/>
            <a:ext cx="36004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 err="1" smtClean="0">
                <a:solidFill>
                  <a:schemeClr val="tx1">
                    <a:lumMod val="95000"/>
                  </a:schemeClr>
                </a:solidFill>
              </a:rPr>
              <a:t>Чоловік</a:t>
            </a:r>
            <a:r>
              <a:rPr lang="ru-RU" sz="32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3200" dirty="0">
                <a:solidFill>
                  <a:schemeClr val="tx1">
                    <a:lumMod val="95000"/>
                  </a:schemeClr>
                </a:solidFill>
              </a:rPr>
              <a:t>- </a:t>
            </a:r>
            <a:r>
              <a:rPr lang="ru-RU" sz="3200" dirty="0" err="1">
                <a:solidFill>
                  <a:schemeClr val="tx1">
                    <a:lumMod val="95000"/>
                  </a:schemeClr>
                </a:solidFill>
              </a:rPr>
              <a:t>відомий</a:t>
            </a:r>
            <a:r>
              <a:rPr lang="ru-RU" sz="32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1">
                    <a:lumMod val="95000"/>
                  </a:schemeClr>
                </a:solidFill>
              </a:rPr>
              <a:t>мексиканський</a:t>
            </a:r>
            <a:r>
              <a:rPr lang="ru-RU" sz="3200" dirty="0">
                <a:solidFill>
                  <a:schemeClr val="tx1">
                    <a:lumMod val="95000"/>
                  </a:schemeClr>
                </a:solidFill>
              </a:rPr>
              <a:t> художник </a:t>
            </a:r>
            <a:r>
              <a:rPr lang="ru-RU" sz="3200" dirty="0" err="1">
                <a:solidFill>
                  <a:schemeClr val="tx1">
                    <a:lumMod val="95000"/>
                  </a:schemeClr>
                </a:solidFill>
              </a:rPr>
              <a:t>Дієго</a:t>
            </a:r>
            <a:r>
              <a:rPr lang="ru-RU" sz="32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1">
                    <a:lumMod val="95000"/>
                  </a:schemeClr>
                </a:solidFill>
              </a:rPr>
              <a:t>Рівера</a:t>
            </a:r>
            <a:r>
              <a:rPr lang="ru-RU" sz="3200" dirty="0">
                <a:solidFill>
                  <a:schemeClr val="tx1">
                    <a:lumMod val="95000"/>
                  </a:schemeClr>
                </a:solidFill>
              </a:rPr>
              <a:t>. Вони </a:t>
            </a:r>
            <a:r>
              <a:rPr lang="ru-RU" sz="3200" dirty="0" err="1">
                <a:solidFill>
                  <a:schemeClr val="tx1">
                    <a:lumMod val="95000"/>
                  </a:schemeClr>
                </a:solidFill>
              </a:rPr>
              <a:t>познайомилися</a:t>
            </a:r>
            <a:r>
              <a:rPr lang="ru-RU" sz="3200" dirty="0">
                <a:solidFill>
                  <a:schemeClr val="tx1">
                    <a:lumMod val="95000"/>
                  </a:schemeClr>
                </a:solidFill>
              </a:rPr>
              <a:t>, коли вона </a:t>
            </a:r>
            <a:r>
              <a:rPr lang="ru-RU" sz="3200" dirty="0" err="1" smtClean="0">
                <a:solidFill>
                  <a:schemeClr val="tx1">
                    <a:lumMod val="95000"/>
                  </a:schemeClr>
                </a:solidFill>
              </a:rPr>
              <a:t>здобувала</a:t>
            </a:r>
            <a:r>
              <a:rPr lang="ru-RU" sz="32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tx1">
                    <a:lumMod val="95000"/>
                  </a:schemeClr>
                </a:solidFill>
              </a:rPr>
              <a:t>освіту</a:t>
            </a:r>
            <a:endParaRPr lang="ru-RU" sz="32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0"/>
            <a:ext cx="47144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9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33300">
            <a:alpha val="8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3417" y="4365104"/>
            <a:ext cx="8136904" cy="247421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dirty="0" err="1">
                <a:solidFill>
                  <a:schemeClr val="tx1">
                    <a:lumMod val="95000"/>
                  </a:schemeClr>
                </a:solidFill>
              </a:rPr>
              <a:t>Їх</a:t>
            </a:r>
            <a:r>
              <a:rPr lang="ru-RU" sz="28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tx1">
                    <a:lumMod val="95000"/>
                  </a:schemeClr>
                </a:solidFill>
              </a:rPr>
              <a:t>бурхлив</a:t>
            </a:r>
            <a:r>
              <a:rPr lang="uk-UA" sz="2800" dirty="0">
                <a:solidFill>
                  <a:schemeClr val="tx1">
                    <a:lumMod val="95000"/>
                  </a:schemeClr>
                </a:solidFill>
              </a:rPr>
              <a:t>е</a:t>
            </a:r>
            <a:r>
              <a:rPr lang="ru-RU" sz="28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95000"/>
                  </a:schemeClr>
                </a:solidFill>
              </a:rPr>
              <a:t>спільне</a:t>
            </a:r>
            <a:r>
              <a:rPr lang="ru-RU" sz="28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95000"/>
                  </a:schemeClr>
                </a:solidFill>
              </a:rPr>
              <a:t>життя</a:t>
            </a:r>
            <a:r>
              <a:rPr lang="ru-RU" sz="28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800" dirty="0" smtClean="0">
                <a:solidFill>
                  <a:schemeClr val="tx1">
                    <a:lumMod val="95000"/>
                  </a:schemeClr>
                </a:solidFill>
              </a:rPr>
              <a:t>стане </a:t>
            </a:r>
            <a:r>
              <a:rPr lang="ru-RU" sz="2800" dirty="0">
                <a:solidFill>
                  <a:schemeClr val="tx1">
                    <a:lumMod val="95000"/>
                  </a:schemeClr>
                </a:solidFill>
              </a:rPr>
              <a:t>легендою. Через </a:t>
            </a:r>
            <a:r>
              <a:rPr lang="ru-RU" sz="2800" dirty="0" err="1">
                <a:solidFill>
                  <a:schemeClr val="tx1">
                    <a:lumMod val="95000"/>
                  </a:schemeClr>
                </a:solidFill>
              </a:rPr>
              <a:t>багато</a:t>
            </a:r>
            <a:r>
              <a:rPr lang="ru-RU" sz="28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95000"/>
                  </a:schemeClr>
                </a:solidFill>
              </a:rPr>
              <a:t>років</a:t>
            </a:r>
            <a:r>
              <a:rPr lang="ru-RU" sz="28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95000"/>
                  </a:schemeClr>
                </a:solidFill>
              </a:rPr>
              <a:t>Фріда</a:t>
            </a:r>
            <a:r>
              <a:rPr lang="ru-RU" sz="28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tx1">
                    <a:lumMod val="95000"/>
                  </a:schemeClr>
                </a:solidFill>
              </a:rPr>
              <a:t>говоритиме</a:t>
            </a:r>
            <a:r>
              <a:rPr lang="ru-RU" sz="2800" dirty="0" smtClean="0">
                <a:solidFill>
                  <a:schemeClr val="tx1">
                    <a:lumMod val="95000"/>
                  </a:schemeClr>
                </a:solidFill>
              </a:rPr>
              <a:t>: </a:t>
            </a:r>
            <a:endParaRPr lang="ru-RU" sz="2800" dirty="0" smtClean="0">
              <a:solidFill>
                <a:schemeClr val="tx1">
                  <a:lumMod val="9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2800" dirty="0" smtClean="0">
                <a:solidFill>
                  <a:schemeClr val="tx1">
                    <a:lumMod val="95000"/>
                  </a:schemeClr>
                </a:solidFill>
              </a:rPr>
              <a:t>«</a:t>
            </a:r>
            <a:r>
              <a:rPr lang="ru-RU" sz="2800" dirty="0">
                <a:solidFill>
                  <a:schemeClr val="tx1">
                    <a:lumMod val="95000"/>
                  </a:schemeClr>
                </a:solidFill>
              </a:rPr>
              <a:t>У </a:t>
            </a:r>
            <a:r>
              <a:rPr lang="ru-RU" sz="2800" dirty="0" err="1">
                <a:solidFill>
                  <a:schemeClr val="tx1">
                    <a:lumMod val="95000"/>
                  </a:schemeClr>
                </a:solidFill>
              </a:rPr>
              <a:t>моєму</a:t>
            </a:r>
            <a:r>
              <a:rPr lang="ru-RU" sz="28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tx1">
                    <a:lumMod val="95000"/>
                  </a:schemeClr>
                </a:solidFill>
              </a:rPr>
              <a:t>Житті</a:t>
            </a:r>
            <a:r>
              <a:rPr lang="ru-RU" sz="28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tx1">
                    <a:lumMod val="95000"/>
                  </a:schemeClr>
                </a:solidFill>
              </a:rPr>
              <a:t>було</a:t>
            </a:r>
            <a:r>
              <a:rPr lang="ru-RU" sz="28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95000"/>
                  </a:schemeClr>
                </a:solidFill>
              </a:rPr>
              <a:t>дві</a:t>
            </a:r>
            <a:r>
              <a:rPr lang="ru-RU" sz="28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tx1">
                    <a:lumMod val="95000"/>
                  </a:schemeClr>
                </a:solidFill>
              </a:rPr>
              <a:t>аварії</a:t>
            </a:r>
            <a:r>
              <a:rPr lang="ru-RU" sz="2800" dirty="0">
                <a:solidFill>
                  <a:schemeClr val="tx1">
                    <a:lumMod val="95000"/>
                  </a:schemeClr>
                </a:solidFill>
              </a:rPr>
              <a:t>: </a:t>
            </a:r>
            <a:endParaRPr lang="ru-RU" sz="2800" dirty="0" smtClean="0">
              <a:solidFill>
                <a:schemeClr val="tx1">
                  <a:lumMod val="9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2800" dirty="0" smtClean="0">
                <a:solidFill>
                  <a:schemeClr val="tx1">
                    <a:lumMod val="95000"/>
                  </a:schemeClr>
                </a:solidFill>
              </a:rPr>
              <a:t>одна </a:t>
            </a:r>
            <a:r>
              <a:rPr lang="ru-RU" sz="2800" dirty="0">
                <a:solidFill>
                  <a:schemeClr val="tx1">
                    <a:lumMod val="95000"/>
                  </a:schemeClr>
                </a:solidFill>
              </a:rPr>
              <a:t>- коли </a:t>
            </a:r>
            <a:r>
              <a:rPr lang="ru-RU" sz="2800" dirty="0" smtClean="0">
                <a:solidFill>
                  <a:schemeClr val="tx1">
                    <a:lumMod val="95000"/>
                  </a:schemeClr>
                </a:solidFill>
              </a:rPr>
              <a:t>автобус </a:t>
            </a:r>
            <a:r>
              <a:rPr lang="ru-RU" sz="2800" dirty="0" err="1" smtClean="0">
                <a:solidFill>
                  <a:schemeClr val="tx1">
                    <a:lumMod val="95000"/>
                  </a:schemeClr>
                </a:solidFill>
              </a:rPr>
              <a:t>врізався</a:t>
            </a:r>
            <a:r>
              <a:rPr lang="ru-RU" sz="2800" dirty="0" smtClean="0">
                <a:solidFill>
                  <a:schemeClr val="tx1">
                    <a:lumMod val="95000"/>
                  </a:schemeClr>
                </a:solidFill>
              </a:rPr>
              <a:t> в </a:t>
            </a:r>
            <a:r>
              <a:rPr lang="ru-RU" sz="2800" dirty="0">
                <a:solidFill>
                  <a:schemeClr val="tx1">
                    <a:lumMod val="95000"/>
                  </a:schemeClr>
                </a:solidFill>
              </a:rPr>
              <a:t>трамвай, </a:t>
            </a:r>
            <a:endParaRPr lang="ru-RU" sz="2800" dirty="0" smtClean="0">
              <a:solidFill>
                <a:schemeClr val="tx1">
                  <a:lumMod val="9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2800" dirty="0" err="1" smtClean="0">
                <a:solidFill>
                  <a:schemeClr val="tx1">
                    <a:lumMod val="95000"/>
                  </a:schemeClr>
                </a:solidFill>
              </a:rPr>
              <a:t>інша</a:t>
            </a:r>
            <a:r>
              <a:rPr lang="ru-RU" sz="28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800" dirty="0">
                <a:solidFill>
                  <a:schemeClr val="tx1">
                    <a:lumMod val="95000"/>
                  </a:schemeClr>
                </a:solidFill>
              </a:rPr>
              <a:t>- </a:t>
            </a:r>
            <a:r>
              <a:rPr lang="ru-RU" sz="2800" dirty="0" err="1">
                <a:solidFill>
                  <a:schemeClr val="tx1">
                    <a:lumMod val="95000"/>
                  </a:schemeClr>
                </a:solidFill>
              </a:rPr>
              <a:t>це</a:t>
            </a:r>
            <a:r>
              <a:rPr lang="ru-RU" sz="28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95000"/>
                  </a:schemeClr>
                </a:solidFill>
              </a:rPr>
              <a:t>Дієго</a:t>
            </a:r>
            <a:r>
              <a:rPr lang="ru-RU" sz="2800" dirty="0">
                <a:solidFill>
                  <a:schemeClr val="tx1">
                    <a:lumMod val="95000"/>
                  </a:schemeClr>
                </a:solidFill>
              </a:rPr>
              <a:t>».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437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246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33300">
            <a:alpha val="8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60032" y="524000"/>
            <a:ext cx="4283968" cy="619268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dirty="0" err="1">
                <a:solidFill>
                  <a:schemeClr val="tx1">
                    <a:lumMod val="95000"/>
                  </a:schemeClr>
                </a:solidFill>
              </a:rPr>
              <a:t>Саме</a:t>
            </a:r>
            <a:r>
              <a:rPr lang="ru-RU" sz="32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1">
                    <a:lumMod val="95000"/>
                  </a:schemeClr>
                </a:solidFill>
              </a:rPr>
              <a:t>Кало</a:t>
            </a:r>
            <a:r>
              <a:rPr lang="ru-RU" sz="3200" dirty="0">
                <a:solidFill>
                  <a:schemeClr val="tx1">
                    <a:lumMod val="95000"/>
                  </a:schemeClr>
                </a:solidFill>
              </a:rPr>
              <a:t> стала </a:t>
            </a:r>
            <a:r>
              <a:rPr lang="ru-RU" sz="3200" dirty="0" err="1">
                <a:solidFill>
                  <a:schemeClr val="tx1">
                    <a:lumMod val="95000"/>
                  </a:schemeClr>
                </a:solidFill>
              </a:rPr>
              <a:t>першою</a:t>
            </a:r>
            <a:r>
              <a:rPr lang="ru-RU" sz="32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1">
                    <a:lumMod val="95000"/>
                  </a:schemeClr>
                </a:solidFill>
              </a:rPr>
              <a:t>латиноамериканською</a:t>
            </a:r>
            <a:r>
              <a:rPr lang="ru-RU" sz="3200" dirty="0">
                <a:solidFill>
                  <a:schemeClr val="tx1">
                    <a:lumMod val="95000"/>
                  </a:schemeClr>
                </a:solidFill>
              </a:rPr>
              <a:t> художницею, </a:t>
            </a:r>
            <a:r>
              <a:rPr lang="ru-RU" sz="3200" dirty="0" err="1">
                <a:solidFill>
                  <a:schemeClr val="tx1">
                    <a:lumMod val="95000"/>
                  </a:schemeClr>
                </a:solidFill>
              </a:rPr>
              <a:t>вартість</a:t>
            </a:r>
            <a:r>
              <a:rPr lang="ru-RU" sz="32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1">
                    <a:lumMod val="95000"/>
                  </a:schemeClr>
                </a:solidFill>
              </a:rPr>
              <a:t>творів</a:t>
            </a:r>
            <a:r>
              <a:rPr lang="ru-RU" sz="32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1">
                    <a:lumMod val="95000"/>
                  </a:schemeClr>
                </a:solidFill>
              </a:rPr>
              <a:t>якої</a:t>
            </a:r>
            <a:r>
              <a:rPr lang="ru-RU" sz="32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1">
                    <a:lumMod val="95000"/>
                  </a:schemeClr>
                </a:solidFill>
              </a:rPr>
              <a:t>перевищували</a:t>
            </a:r>
            <a:r>
              <a:rPr lang="ru-RU" sz="3200" dirty="0">
                <a:solidFill>
                  <a:schemeClr val="tx1">
                    <a:lumMod val="95000"/>
                  </a:schemeClr>
                </a:solidFill>
              </a:rPr>
              <a:t> </a:t>
            </a:r>
            <a:endParaRPr lang="ru-RU" sz="3200" dirty="0" smtClean="0">
              <a:solidFill>
                <a:schemeClr val="tx1">
                  <a:lumMod val="9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3200" dirty="0" smtClean="0">
                <a:solidFill>
                  <a:schemeClr val="tx1">
                    <a:lumMod val="95000"/>
                  </a:schemeClr>
                </a:solidFill>
              </a:rPr>
              <a:t>1 </a:t>
            </a:r>
            <a:r>
              <a:rPr lang="ru-RU" sz="3200" dirty="0" err="1">
                <a:solidFill>
                  <a:schemeClr val="tx1">
                    <a:lumMod val="95000"/>
                  </a:schemeClr>
                </a:solidFill>
              </a:rPr>
              <a:t>мільйон</a:t>
            </a:r>
            <a:r>
              <a:rPr lang="ru-RU" sz="32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1">
                    <a:lumMod val="95000"/>
                  </a:schemeClr>
                </a:solidFill>
              </a:rPr>
              <a:t>доларів</a:t>
            </a:r>
            <a:r>
              <a:rPr lang="ru-RU" sz="3200" dirty="0">
                <a:solidFill>
                  <a:schemeClr val="tx1">
                    <a:lumMod val="95000"/>
                  </a:schemeClr>
                </a:solidFill>
              </a:rPr>
              <a:t>. </a:t>
            </a:r>
            <a:endParaRPr lang="ru-RU" sz="3200" dirty="0" smtClean="0">
              <a:solidFill>
                <a:schemeClr val="tx1">
                  <a:lumMod val="9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3200" dirty="0" err="1" smtClean="0">
                <a:solidFill>
                  <a:schemeClr val="tx1">
                    <a:lumMod val="95000"/>
                  </a:schemeClr>
                </a:solidFill>
              </a:rPr>
              <a:t>Її</a:t>
            </a:r>
            <a:r>
              <a:rPr lang="ru-RU" sz="32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3200" dirty="0">
                <a:solidFill>
                  <a:schemeClr val="tx1">
                    <a:lumMod val="95000"/>
                  </a:schemeClr>
                </a:solidFill>
              </a:rPr>
              <a:t>робота «</a:t>
            </a:r>
            <a:r>
              <a:rPr lang="ru-RU" sz="3200" dirty="0" err="1">
                <a:solidFill>
                  <a:schemeClr val="tx1">
                    <a:lumMod val="95000"/>
                  </a:schemeClr>
                </a:solidFill>
              </a:rPr>
              <a:t>Дієго</a:t>
            </a:r>
            <a:r>
              <a:rPr lang="ru-RU" sz="3200" dirty="0">
                <a:solidFill>
                  <a:schemeClr val="tx1">
                    <a:lumMod val="95000"/>
                  </a:schemeClr>
                </a:solidFill>
              </a:rPr>
              <a:t> і я» </a:t>
            </a:r>
            <a:endParaRPr lang="ru-RU" sz="3200" dirty="0" smtClean="0">
              <a:solidFill>
                <a:schemeClr val="tx1">
                  <a:lumMod val="9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3200" dirty="0" smtClean="0">
                <a:solidFill>
                  <a:schemeClr val="tx1">
                    <a:lumMod val="95000"/>
                  </a:schemeClr>
                </a:solidFill>
              </a:rPr>
              <a:t>у </a:t>
            </a:r>
            <a:r>
              <a:rPr lang="ru-RU" sz="3200" dirty="0">
                <a:solidFill>
                  <a:schemeClr val="tx1">
                    <a:lumMod val="95000"/>
                  </a:schemeClr>
                </a:solidFill>
              </a:rPr>
              <a:t>1990 </a:t>
            </a:r>
            <a:r>
              <a:rPr lang="ru-RU" sz="3200" dirty="0" err="1">
                <a:solidFill>
                  <a:schemeClr val="tx1">
                    <a:lumMod val="95000"/>
                  </a:schemeClr>
                </a:solidFill>
              </a:rPr>
              <a:t>році</a:t>
            </a:r>
            <a:r>
              <a:rPr lang="ru-RU" sz="32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1">
                    <a:lumMod val="95000"/>
                  </a:schemeClr>
                </a:solidFill>
              </a:rPr>
              <a:t>пішла</a:t>
            </a:r>
            <a:r>
              <a:rPr lang="ru-RU" sz="3200" dirty="0">
                <a:solidFill>
                  <a:schemeClr val="tx1">
                    <a:lumMod val="95000"/>
                  </a:schemeClr>
                </a:solidFill>
              </a:rPr>
              <a:t> </a:t>
            </a:r>
            <a:endParaRPr lang="ru-RU" sz="3200" dirty="0" smtClean="0">
              <a:solidFill>
                <a:schemeClr val="tx1">
                  <a:lumMod val="9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3200" dirty="0" smtClean="0">
                <a:solidFill>
                  <a:schemeClr val="tx1">
                    <a:lumMod val="95000"/>
                  </a:schemeClr>
                </a:solidFill>
              </a:rPr>
              <a:t>з </a:t>
            </a:r>
            <a:r>
              <a:rPr lang="ru-RU" sz="3200" dirty="0">
                <a:solidFill>
                  <a:schemeClr val="tx1">
                    <a:lumMod val="95000"/>
                  </a:schemeClr>
                </a:solidFill>
              </a:rPr>
              <a:t>молотка </a:t>
            </a:r>
            <a:endParaRPr lang="ru-RU" sz="3200" dirty="0" smtClean="0">
              <a:solidFill>
                <a:schemeClr val="tx1">
                  <a:lumMod val="9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3200" dirty="0" smtClean="0">
                <a:solidFill>
                  <a:schemeClr val="tx1">
                    <a:lumMod val="95000"/>
                  </a:schemeClr>
                </a:solidFill>
              </a:rPr>
              <a:t>за </a:t>
            </a:r>
            <a:r>
              <a:rPr lang="ru-RU" sz="3200" dirty="0">
                <a:solidFill>
                  <a:schemeClr val="tx1">
                    <a:lumMod val="95000"/>
                  </a:schemeClr>
                </a:solidFill>
              </a:rPr>
              <a:t>1,4 </a:t>
            </a:r>
            <a:r>
              <a:rPr lang="ru-RU" sz="3200" dirty="0" smtClean="0">
                <a:solidFill>
                  <a:schemeClr val="tx1">
                    <a:lumMod val="95000"/>
                  </a:schemeClr>
                </a:solidFill>
              </a:rPr>
              <a:t>млн</a:t>
            </a:r>
            <a:endParaRPr lang="ru-RU" sz="28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3204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364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3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11" y="1988840"/>
            <a:ext cx="3364607" cy="43750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88640"/>
            <a:ext cx="4844305" cy="23080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538" y="2852936"/>
            <a:ext cx="4921078" cy="36662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2994" y="548680"/>
            <a:ext cx="37009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i="1" dirty="0" smtClean="0"/>
              <a:t>Я ніколи не малюю сни чи кошмари. Я малюю свою реальність…</a:t>
            </a:r>
            <a:endParaRPr lang="ru-RU" sz="2800" i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42776" y="6465927"/>
            <a:ext cx="2371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err="1"/>
              <a:t>Зламана</a:t>
            </a:r>
            <a:r>
              <a:rPr lang="ru-RU" i="1" dirty="0"/>
              <a:t> </a:t>
            </a:r>
            <a:r>
              <a:rPr lang="ru-RU" i="1" dirty="0" smtClean="0"/>
              <a:t>колона, 1944</a:t>
            </a:r>
            <a:endParaRPr lang="ru-RU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64088" y="6519139"/>
            <a:ext cx="2456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/>
              <a:t>Поранений </a:t>
            </a:r>
            <a:r>
              <a:rPr lang="ru-RU" i="1" dirty="0" smtClean="0"/>
              <a:t>олень,1946</a:t>
            </a:r>
            <a:endParaRPr lang="ru-RU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729758" y="2496682"/>
            <a:ext cx="14846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i="1" dirty="0" smtClean="0"/>
              <a:t>Коріння,1943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6796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0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13285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uk-UA" sz="8000" dirty="0" smtClean="0"/>
              <a:t>Дякую за увагу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391845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0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51103"/>
            <a:ext cx="8229600" cy="1143000"/>
          </a:xfrm>
        </p:spPr>
        <p:txBody>
          <a:bodyPr>
            <a:normAutofit/>
          </a:bodyPr>
          <a:lstStyle/>
          <a:p>
            <a:r>
              <a:rPr lang="uk-UA" sz="5400" dirty="0" smtClean="0">
                <a:solidFill>
                  <a:schemeClr val="tx1"/>
                </a:solidFill>
              </a:rPr>
              <a:t>Початок життя</a:t>
            </a:r>
            <a:endParaRPr lang="ru-RU" sz="54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21829" y="1594859"/>
            <a:ext cx="432048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err="1">
                <a:solidFill>
                  <a:schemeClr val="tx1"/>
                </a:solidFill>
              </a:rPr>
              <a:t>Фріда</a:t>
            </a:r>
            <a:r>
              <a:rPr lang="ru-RU" sz="3200" dirty="0">
                <a:solidFill>
                  <a:schemeClr val="tx1"/>
                </a:solidFill>
              </a:rPr>
              <a:t> </a:t>
            </a:r>
            <a:r>
              <a:rPr lang="ru-RU" sz="3200" dirty="0" err="1">
                <a:solidFill>
                  <a:schemeClr val="tx1"/>
                </a:solidFill>
              </a:rPr>
              <a:t>Кало</a:t>
            </a:r>
            <a:r>
              <a:rPr lang="ru-RU" sz="3200" dirty="0">
                <a:solidFill>
                  <a:schemeClr val="tx1"/>
                </a:solidFill>
              </a:rPr>
              <a:t> </a:t>
            </a:r>
            <a:r>
              <a:rPr lang="ru-RU" sz="3200" dirty="0" err="1">
                <a:solidFill>
                  <a:schemeClr val="tx1"/>
                </a:solidFill>
              </a:rPr>
              <a:t>народилася</a:t>
            </a:r>
            <a:r>
              <a:rPr lang="ru-RU" sz="3200" dirty="0">
                <a:solidFill>
                  <a:schemeClr val="tx1"/>
                </a:solidFill>
              </a:rPr>
              <a:t> в </a:t>
            </a:r>
            <a:r>
              <a:rPr lang="ru-RU" sz="3200" dirty="0" err="1">
                <a:solidFill>
                  <a:schemeClr val="tx1"/>
                </a:solidFill>
              </a:rPr>
              <a:t>передмісті</a:t>
            </a:r>
            <a:r>
              <a:rPr lang="ru-RU" sz="3200" dirty="0">
                <a:solidFill>
                  <a:schemeClr val="tx1"/>
                </a:solidFill>
              </a:rPr>
              <a:t> </a:t>
            </a:r>
            <a:r>
              <a:rPr lang="ru-RU" sz="3200" dirty="0" err="1">
                <a:solidFill>
                  <a:schemeClr val="tx1"/>
                </a:solidFill>
              </a:rPr>
              <a:t>Мехіко</a:t>
            </a:r>
            <a:r>
              <a:rPr lang="ru-RU" sz="3200" dirty="0">
                <a:solidFill>
                  <a:schemeClr val="tx1"/>
                </a:solidFill>
              </a:rPr>
              <a:t> </a:t>
            </a:r>
            <a:r>
              <a:rPr lang="ru-RU" sz="3200" dirty="0" err="1">
                <a:solidFill>
                  <a:schemeClr val="tx1"/>
                </a:solidFill>
              </a:rPr>
              <a:t>Койоакане</a:t>
            </a:r>
            <a:r>
              <a:rPr lang="ru-RU" sz="3200" dirty="0">
                <a:solidFill>
                  <a:schemeClr val="tx1"/>
                </a:solidFill>
              </a:rPr>
              <a:t> 6 </a:t>
            </a:r>
            <a:r>
              <a:rPr lang="ru-RU" sz="3200" dirty="0" err="1">
                <a:solidFill>
                  <a:schemeClr val="tx1"/>
                </a:solidFill>
              </a:rPr>
              <a:t>липня</a:t>
            </a:r>
            <a:r>
              <a:rPr lang="ru-RU" sz="3200" dirty="0">
                <a:solidFill>
                  <a:schemeClr val="tx1"/>
                </a:solidFill>
              </a:rPr>
              <a:t> 1907 року. </a:t>
            </a:r>
            <a:r>
              <a:rPr lang="ru-RU" sz="3200" dirty="0" err="1">
                <a:solidFill>
                  <a:schemeClr val="tx1"/>
                </a:solidFill>
              </a:rPr>
              <a:t>Її</a:t>
            </a:r>
            <a:r>
              <a:rPr lang="ru-RU" sz="3200" dirty="0">
                <a:solidFill>
                  <a:schemeClr val="tx1"/>
                </a:solidFill>
              </a:rPr>
              <a:t> </a:t>
            </a:r>
            <a:r>
              <a:rPr lang="ru-RU" sz="3200" dirty="0" err="1" smtClean="0">
                <a:solidFill>
                  <a:schemeClr val="tx1"/>
                </a:solidFill>
              </a:rPr>
              <a:t>батько</a:t>
            </a:r>
            <a:r>
              <a:rPr lang="ru-RU" sz="3200" dirty="0" smtClean="0">
                <a:solidFill>
                  <a:schemeClr val="tx1"/>
                </a:solidFill>
              </a:rPr>
              <a:t> </a:t>
            </a:r>
            <a:r>
              <a:rPr lang="ru-RU" sz="3200" dirty="0" err="1" smtClean="0">
                <a:solidFill>
                  <a:schemeClr val="tx1"/>
                </a:solidFill>
              </a:rPr>
              <a:t>займався</a:t>
            </a:r>
            <a:r>
              <a:rPr lang="ru-RU" sz="3200" dirty="0" smtClean="0">
                <a:solidFill>
                  <a:schemeClr val="tx1"/>
                </a:solidFill>
              </a:rPr>
              <a:t> </a:t>
            </a:r>
            <a:r>
              <a:rPr lang="ru-RU" sz="3200" dirty="0" err="1" smtClean="0">
                <a:solidFill>
                  <a:schemeClr val="tx1"/>
                </a:solidFill>
              </a:rPr>
              <a:t>фотографією</a:t>
            </a:r>
            <a:r>
              <a:rPr lang="ru-RU" sz="3200" dirty="0" smtClean="0">
                <a:solidFill>
                  <a:schemeClr val="tx1"/>
                </a:solidFill>
              </a:rPr>
              <a:t>, </a:t>
            </a:r>
            <a:r>
              <a:rPr lang="ru-RU" sz="3200" dirty="0" err="1">
                <a:solidFill>
                  <a:schemeClr val="tx1"/>
                </a:solidFill>
              </a:rPr>
              <a:t>мати</a:t>
            </a:r>
            <a:r>
              <a:rPr lang="ru-RU" sz="3200" dirty="0">
                <a:solidFill>
                  <a:schemeClr val="tx1"/>
                </a:solidFill>
              </a:rPr>
              <a:t> мала </a:t>
            </a:r>
            <a:r>
              <a:rPr lang="ru-RU" sz="3200" dirty="0" err="1">
                <a:solidFill>
                  <a:schemeClr val="tx1"/>
                </a:solidFill>
              </a:rPr>
              <a:t>мексиканські</a:t>
            </a:r>
            <a:r>
              <a:rPr lang="ru-RU" sz="3200" dirty="0">
                <a:solidFill>
                  <a:schemeClr val="tx1"/>
                </a:solidFill>
              </a:rPr>
              <a:t> </a:t>
            </a:r>
            <a:r>
              <a:rPr lang="ru-RU" sz="3200" dirty="0" smtClean="0">
                <a:solidFill>
                  <a:schemeClr val="tx1"/>
                </a:solidFill>
              </a:rPr>
              <a:t>та </a:t>
            </a:r>
            <a:r>
              <a:rPr lang="ru-RU" sz="3200" dirty="0" err="1">
                <a:solidFill>
                  <a:schemeClr val="tx1"/>
                </a:solidFill>
              </a:rPr>
              <a:t>індіанські</a:t>
            </a:r>
            <a:r>
              <a:rPr lang="ru-RU" sz="3200" dirty="0">
                <a:solidFill>
                  <a:schemeClr val="tx1"/>
                </a:solidFill>
              </a:rPr>
              <a:t> </a:t>
            </a:r>
            <a:r>
              <a:rPr lang="ru-RU" sz="3200" dirty="0" err="1" smtClean="0">
                <a:solidFill>
                  <a:schemeClr val="tx1"/>
                </a:solidFill>
              </a:rPr>
              <a:t>корені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3921747" cy="4927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627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3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54868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/>
              <a:t>У </a:t>
            </a:r>
            <a:r>
              <a:rPr lang="ru-RU" sz="2800" dirty="0" err="1"/>
              <a:t>віці</a:t>
            </a:r>
            <a:r>
              <a:rPr lang="ru-RU" sz="2800" dirty="0"/>
              <a:t> </a:t>
            </a:r>
            <a:r>
              <a:rPr lang="ru-RU" sz="2800" dirty="0" smtClean="0"/>
              <a:t>18 </a:t>
            </a:r>
            <a:r>
              <a:rPr lang="ru-RU" sz="2800" dirty="0" err="1"/>
              <a:t>років</a:t>
            </a:r>
            <a:r>
              <a:rPr lang="ru-RU" sz="2800" dirty="0"/>
              <a:t> 17 </a:t>
            </a:r>
            <a:r>
              <a:rPr lang="ru-RU" sz="2800" dirty="0" err="1"/>
              <a:t>вересня</a:t>
            </a:r>
            <a:r>
              <a:rPr lang="ru-RU" sz="2800" dirty="0"/>
              <a:t> 1925 року </a:t>
            </a:r>
            <a:r>
              <a:rPr lang="ru-RU" sz="2800" dirty="0" err="1"/>
              <a:t>Фріда</a:t>
            </a:r>
            <a:r>
              <a:rPr lang="ru-RU" sz="2800" dirty="0"/>
              <a:t> </a:t>
            </a:r>
            <a:r>
              <a:rPr lang="ru-RU" sz="2800" dirty="0" err="1"/>
              <a:t>потрапила</a:t>
            </a:r>
            <a:r>
              <a:rPr lang="ru-RU" sz="2800" dirty="0"/>
              <a:t> у </a:t>
            </a:r>
            <a:r>
              <a:rPr lang="ru-RU" sz="2800" dirty="0" err="1"/>
              <a:t>важку</a:t>
            </a:r>
            <a:r>
              <a:rPr lang="ru-RU" sz="2800" dirty="0"/>
              <a:t> </a:t>
            </a:r>
            <a:r>
              <a:rPr lang="ru-RU" sz="2800" dirty="0" err="1"/>
              <a:t>аварію</a:t>
            </a:r>
            <a:r>
              <a:rPr lang="ru-RU" sz="2800" dirty="0"/>
              <a:t>. Автобус, на </a:t>
            </a:r>
            <a:r>
              <a:rPr lang="ru-RU" sz="2800" dirty="0" err="1"/>
              <a:t>якому</a:t>
            </a:r>
            <a:r>
              <a:rPr lang="ru-RU" sz="2800" dirty="0"/>
              <a:t> вона </a:t>
            </a:r>
            <a:r>
              <a:rPr lang="ru-RU" sz="2800" dirty="0" err="1"/>
              <a:t>їхала</a:t>
            </a:r>
            <a:r>
              <a:rPr lang="ru-RU" sz="2800" dirty="0"/>
              <a:t>, </a:t>
            </a:r>
            <a:r>
              <a:rPr lang="ru-RU" sz="2800" dirty="0" err="1"/>
              <a:t>зіткнувся</a:t>
            </a:r>
            <a:r>
              <a:rPr lang="ru-RU" sz="2800" dirty="0"/>
              <a:t> з </a:t>
            </a:r>
            <a:r>
              <a:rPr lang="ru-RU" sz="2800" dirty="0" err="1"/>
              <a:t>трамваєм</a:t>
            </a:r>
            <a:r>
              <a:rPr lang="ru-RU" sz="2800" dirty="0"/>
              <a:t>.</a:t>
            </a:r>
            <a:endParaRPr lang="en-US" sz="2800" dirty="0" smtClean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8840"/>
            <a:ext cx="9144000" cy="486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478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33300">
            <a:alpha val="8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44280" y="6237312"/>
            <a:ext cx="20649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/>
              <a:t>Без </a:t>
            </a:r>
            <a:r>
              <a:rPr lang="ru-RU" sz="2400" i="1" dirty="0" smtClean="0"/>
              <a:t>надії,1945</a:t>
            </a:r>
            <a:endParaRPr lang="ru-RU" sz="2400" i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3026"/>
            <a:ext cx="8136904" cy="593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162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0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90635"/>
            <a:ext cx="8229600" cy="22629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err="1">
                <a:solidFill>
                  <a:schemeClr val="tx1">
                    <a:lumMod val="95000"/>
                  </a:schemeClr>
                </a:solidFill>
              </a:rPr>
              <a:t>Фріда</a:t>
            </a:r>
            <a:r>
              <a:rPr lang="ru-RU" sz="28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95000"/>
                  </a:schemeClr>
                </a:solidFill>
              </a:rPr>
              <a:t>отримала</a:t>
            </a:r>
            <a:r>
              <a:rPr lang="ru-RU" sz="28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95000"/>
                  </a:schemeClr>
                </a:solidFill>
              </a:rPr>
              <a:t>серйозні</a:t>
            </a:r>
            <a:r>
              <a:rPr lang="ru-RU" sz="28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95000"/>
                  </a:schemeClr>
                </a:solidFill>
              </a:rPr>
              <a:t>травми</a:t>
            </a:r>
            <a:r>
              <a:rPr lang="ru-RU" sz="2800" dirty="0">
                <a:solidFill>
                  <a:schemeClr val="tx1">
                    <a:lumMod val="95000"/>
                  </a:schemeClr>
                </a:solidFill>
              </a:rPr>
              <a:t>: </a:t>
            </a:r>
            <a:r>
              <a:rPr lang="ru-RU" sz="2800" dirty="0" err="1">
                <a:solidFill>
                  <a:schemeClr val="tx1">
                    <a:lumMod val="95000"/>
                  </a:schemeClr>
                </a:solidFill>
              </a:rPr>
              <a:t>потрійний</a:t>
            </a:r>
            <a:r>
              <a:rPr lang="ru-RU" sz="2800" dirty="0">
                <a:solidFill>
                  <a:schemeClr val="tx1">
                    <a:lumMod val="95000"/>
                  </a:schemeClr>
                </a:solidFill>
              </a:rPr>
              <a:t> перелом </a:t>
            </a:r>
            <a:r>
              <a:rPr lang="ru-RU" sz="2800" dirty="0" smtClean="0">
                <a:solidFill>
                  <a:schemeClr val="tx1">
                    <a:lumMod val="95000"/>
                  </a:schemeClr>
                </a:solidFill>
              </a:rPr>
              <a:t>хребта, </a:t>
            </a:r>
            <a:r>
              <a:rPr lang="ru-RU" sz="2800" dirty="0">
                <a:solidFill>
                  <a:schemeClr val="tx1">
                    <a:lumMod val="95000"/>
                  </a:schemeClr>
                </a:solidFill>
              </a:rPr>
              <a:t>перелом </a:t>
            </a:r>
            <a:r>
              <a:rPr lang="ru-RU" sz="2800" dirty="0" err="1">
                <a:solidFill>
                  <a:schemeClr val="tx1">
                    <a:lumMod val="95000"/>
                  </a:schemeClr>
                </a:solidFill>
              </a:rPr>
              <a:t>ключиці</a:t>
            </a:r>
            <a:r>
              <a:rPr lang="ru-RU" sz="2800" dirty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ru-RU" sz="2800" dirty="0" err="1">
                <a:solidFill>
                  <a:schemeClr val="tx1">
                    <a:lumMod val="95000"/>
                  </a:schemeClr>
                </a:solidFill>
              </a:rPr>
              <a:t>зламані</a:t>
            </a:r>
            <a:r>
              <a:rPr lang="ru-RU" sz="2800" dirty="0">
                <a:solidFill>
                  <a:schemeClr val="tx1">
                    <a:lumMod val="95000"/>
                  </a:schemeClr>
                </a:solidFill>
              </a:rPr>
              <a:t> ребра, </a:t>
            </a:r>
            <a:r>
              <a:rPr lang="ru-RU" sz="2800" dirty="0" err="1">
                <a:solidFill>
                  <a:schemeClr val="tx1">
                    <a:lumMod val="95000"/>
                  </a:schemeClr>
                </a:solidFill>
              </a:rPr>
              <a:t>потрійний</a:t>
            </a:r>
            <a:r>
              <a:rPr lang="ru-RU" sz="2800" dirty="0">
                <a:solidFill>
                  <a:schemeClr val="tx1">
                    <a:lumMod val="95000"/>
                  </a:schemeClr>
                </a:solidFill>
              </a:rPr>
              <a:t> перелом таза, </a:t>
            </a:r>
            <a:r>
              <a:rPr lang="ru-RU" sz="2800" dirty="0" err="1">
                <a:solidFill>
                  <a:schemeClr val="tx1">
                    <a:lumMod val="95000"/>
                  </a:schemeClr>
                </a:solidFill>
              </a:rPr>
              <a:t>одинадцять</a:t>
            </a:r>
            <a:r>
              <a:rPr lang="ru-RU" sz="28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95000"/>
                  </a:schemeClr>
                </a:solidFill>
              </a:rPr>
              <a:t>переломів</a:t>
            </a:r>
            <a:r>
              <a:rPr lang="ru-RU" sz="28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95000"/>
                  </a:schemeClr>
                </a:solidFill>
              </a:rPr>
              <a:t>кісток</a:t>
            </a:r>
            <a:r>
              <a:rPr lang="ru-RU" sz="28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95000"/>
                  </a:schemeClr>
                </a:solidFill>
              </a:rPr>
              <a:t>правої</a:t>
            </a:r>
            <a:r>
              <a:rPr lang="ru-RU" sz="2800" dirty="0">
                <a:solidFill>
                  <a:schemeClr val="tx1">
                    <a:lumMod val="95000"/>
                  </a:schemeClr>
                </a:solidFill>
              </a:rPr>
              <a:t> ноги, </a:t>
            </a:r>
            <a:r>
              <a:rPr lang="ru-RU" sz="2800" dirty="0" err="1">
                <a:solidFill>
                  <a:schemeClr val="tx1">
                    <a:lumMod val="95000"/>
                  </a:schemeClr>
                </a:solidFill>
              </a:rPr>
              <a:t>роздроблену</a:t>
            </a:r>
            <a:r>
              <a:rPr lang="ru-RU" sz="2800" dirty="0">
                <a:solidFill>
                  <a:schemeClr val="tx1">
                    <a:lumMod val="95000"/>
                  </a:schemeClr>
                </a:solidFill>
              </a:rPr>
              <a:t> і </a:t>
            </a:r>
            <a:r>
              <a:rPr lang="ru-RU" sz="2800" dirty="0" err="1">
                <a:solidFill>
                  <a:schemeClr val="tx1">
                    <a:lumMod val="95000"/>
                  </a:schemeClr>
                </a:solidFill>
              </a:rPr>
              <a:t>вивихнуту</a:t>
            </a:r>
            <a:r>
              <a:rPr lang="ru-RU" sz="2800" dirty="0">
                <a:solidFill>
                  <a:schemeClr val="tx1">
                    <a:lumMod val="95000"/>
                  </a:schemeClr>
                </a:solidFill>
              </a:rPr>
              <a:t> праву стопу, </a:t>
            </a:r>
            <a:r>
              <a:rPr lang="ru-RU" sz="2800" dirty="0" err="1" smtClean="0">
                <a:solidFill>
                  <a:schemeClr val="tx1">
                    <a:lumMod val="95000"/>
                  </a:schemeClr>
                </a:solidFill>
              </a:rPr>
              <a:t>вивих</a:t>
            </a:r>
            <a:r>
              <a:rPr lang="ru-RU" sz="2800" dirty="0" smtClean="0">
                <a:solidFill>
                  <a:schemeClr val="tx1">
                    <a:lumMod val="95000"/>
                  </a:schemeClr>
                </a:solidFill>
              </a:rPr>
              <a:t> плеч</a:t>
            </a:r>
            <a:r>
              <a:rPr lang="uk-UA" sz="2800" dirty="0">
                <a:solidFill>
                  <a:schemeClr val="tx1">
                    <a:lumMod val="95000"/>
                  </a:schemeClr>
                </a:solidFill>
              </a:rPr>
              <a:t>а</a:t>
            </a:r>
            <a:endParaRPr lang="ru-RU" sz="28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53616"/>
            <a:ext cx="5178152" cy="3780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420887"/>
            <a:ext cx="2872390" cy="4134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01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0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548681"/>
            <a:ext cx="8229600" cy="2232248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ru-RU" sz="3200" dirty="0" err="1"/>
              <a:t>Після</a:t>
            </a:r>
            <a:r>
              <a:rPr lang="ru-RU" sz="3200" dirty="0"/>
              <a:t> </a:t>
            </a:r>
            <a:r>
              <a:rPr lang="ru-RU" sz="3200" dirty="0" err="1"/>
              <a:t>цієї</a:t>
            </a:r>
            <a:r>
              <a:rPr lang="ru-RU" sz="3200" dirty="0"/>
              <a:t> </a:t>
            </a:r>
            <a:r>
              <a:rPr lang="ru-RU" sz="3200" dirty="0" err="1"/>
              <a:t>трагедії</a:t>
            </a:r>
            <a:r>
              <a:rPr lang="ru-RU" sz="3200" dirty="0"/>
              <a:t> вона </a:t>
            </a:r>
            <a:r>
              <a:rPr lang="ru-RU" sz="3200" dirty="0" err="1"/>
              <a:t>вперше</a:t>
            </a:r>
            <a:r>
              <a:rPr lang="ru-RU" sz="3200" dirty="0"/>
              <a:t> попросила у батька </a:t>
            </a:r>
            <a:r>
              <a:rPr lang="ru-RU" sz="3200" dirty="0" err="1"/>
              <a:t>пензлі</a:t>
            </a:r>
            <a:r>
              <a:rPr lang="ru-RU" sz="3200" dirty="0"/>
              <a:t> і </a:t>
            </a:r>
            <a:r>
              <a:rPr lang="ru-RU" sz="3200" dirty="0" err="1"/>
              <a:t>фарби</a:t>
            </a:r>
            <a:r>
              <a:rPr lang="ru-RU" sz="3200" dirty="0"/>
              <a:t>. Для </a:t>
            </a:r>
            <a:r>
              <a:rPr lang="ru-RU" sz="3200" dirty="0" err="1"/>
              <a:t>Фріди</a:t>
            </a:r>
            <a:r>
              <a:rPr lang="ru-RU" sz="3200" dirty="0"/>
              <a:t> </a:t>
            </a:r>
            <a:r>
              <a:rPr lang="ru-RU" sz="3200" dirty="0" err="1"/>
              <a:t>зробили</a:t>
            </a:r>
            <a:r>
              <a:rPr lang="ru-RU" sz="3200" dirty="0"/>
              <a:t> </a:t>
            </a:r>
            <a:r>
              <a:rPr lang="ru-RU" sz="3200" dirty="0" err="1"/>
              <a:t>спеціальний</a:t>
            </a:r>
            <a:r>
              <a:rPr lang="ru-RU" sz="3200" dirty="0"/>
              <a:t> </a:t>
            </a:r>
            <a:r>
              <a:rPr lang="ru-RU" sz="3200" dirty="0" err="1"/>
              <a:t>підрамник</a:t>
            </a:r>
            <a:r>
              <a:rPr lang="ru-RU" sz="3200" dirty="0"/>
              <a:t>, </a:t>
            </a:r>
            <a:r>
              <a:rPr lang="ru-RU" sz="3200" dirty="0" err="1"/>
              <a:t>що</a:t>
            </a:r>
            <a:r>
              <a:rPr lang="ru-RU" sz="3200" dirty="0"/>
              <a:t> дозволяв </a:t>
            </a:r>
            <a:r>
              <a:rPr lang="ru-RU" sz="3200" dirty="0" err="1"/>
              <a:t>писати</a:t>
            </a:r>
            <a:r>
              <a:rPr lang="ru-RU" sz="3200" dirty="0"/>
              <a:t> </a:t>
            </a:r>
            <a:r>
              <a:rPr lang="ru-RU" sz="3200" dirty="0" err="1" smtClean="0"/>
              <a:t>лежачи</a:t>
            </a:r>
            <a:r>
              <a:rPr lang="ru-RU" sz="3200" dirty="0" smtClean="0"/>
              <a:t> </a:t>
            </a:r>
            <a:endParaRPr lang="ru-RU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78" y="2348880"/>
            <a:ext cx="6385386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077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0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29844" y="908720"/>
            <a:ext cx="4258816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smtClean="0"/>
              <a:t>Першою картиною був автопортрет, що назавжди визначило основний напрямок творчості: «Я пишу себе, тому що багато часу проводжу на самоті і тому що є тією темою, яку знаю найкраще». </a:t>
            </a:r>
            <a:endParaRPr lang="ru-RU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4144978" cy="5328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6243021"/>
            <a:ext cx="42515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/>
              <a:t>Автопортрет в </a:t>
            </a:r>
            <a:r>
              <a:rPr lang="ru-RU" i="1" dirty="0" err="1"/>
              <a:t>оксамитовій</a:t>
            </a:r>
            <a:r>
              <a:rPr lang="ru-RU" i="1" dirty="0"/>
              <a:t> </a:t>
            </a:r>
            <a:r>
              <a:rPr lang="ru-RU" i="1" dirty="0" smtClean="0"/>
              <a:t>сукні,1926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69400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33300">
            <a:alpha val="8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49735"/>
            <a:ext cx="3816424" cy="4788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10" y="260648"/>
            <a:ext cx="4104456" cy="5150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39554" y="476671"/>
            <a:ext cx="47194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i="1" dirty="0" smtClean="0"/>
              <a:t>Автопортрет «Я </a:t>
            </a:r>
            <a:r>
              <a:rPr lang="ru-RU" sz="2400" i="1" dirty="0"/>
              <a:t>і </a:t>
            </a:r>
            <a:r>
              <a:rPr lang="ru-RU" sz="2400" i="1" dirty="0" err="1" smtClean="0"/>
              <a:t>мої</a:t>
            </a:r>
            <a:r>
              <a:rPr lang="ru-RU" sz="2400" i="1" dirty="0" smtClean="0"/>
              <a:t> папуги»,1941</a:t>
            </a:r>
            <a:endParaRPr lang="ru-RU" sz="2400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067944" y="5610708"/>
            <a:ext cx="25788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/>
              <a:t>Автопортрет </a:t>
            </a:r>
            <a:endParaRPr lang="ru-RU" sz="2400" i="1" dirty="0" smtClean="0"/>
          </a:p>
          <a:p>
            <a:r>
              <a:rPr lang="ru-RU" sz="2400" i="1" dirty="0" smtClean="0"/>
              <a:t>з мавпочкою,1938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82050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0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692696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>
                <a:solidFill>
                  <a:schemeClr val="tx1">
                    <a:lumMod val="95000"/>
                  </a:schemeClr>
                </a:solidFill>
              </a:rPr>
              <a:t>У роботах </a:t>
            </a:r>
            <a:r>
              <a:rPr lang="ru-RU" sz="2800" dirty="0" err="1">
                <a:solidFill>
                  <a:schemeClr val="tx1">
                    <a:lumMod val="95000"/>
                  </a:schemeClr>
                </a:solidFill>
              </a:rPr>
              <a:t>Фріди</a:t>
            </a:r>
            <a:r>
              <a:rPr lang="ru-RU" sz="28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95000"/>
                  </a:schemeClr>
                </a:solidFill>
              </a:rPr>
              <a:t>Кало</a:t>
            </a:r>
            <a:r>
              <a:rPr lang="ru-RU" sz="28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tx1">
                    <a:lumMod val="95000"/>
                  </a:schemeClr>
                </a:solidFill>
              </a:rPr>
              <a:t>помітно</a:t>
            </a:r>
            <a:r>
              <a:rPr lang="ru-RU" sz="28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95000"/>
                  </a:schemeClr>
                </a:solidFill>
              </a:rPr>
              <a:t>дуже</a:t>
            </a:r>
            <a:r>
              <a:rPr lang="ru-RU" sz="28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95000"/>
                  </a:schemeClr>
                </a:solidFill>
              </a:rPr>
              <a:t>сильний</a:t>
            </a:r>
            <a:r>
              <a:rPr lang="ru-RU" sz="28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95000"/>
                  </a:schemeClr>
                </a:solidFill>
              </a:rPr>
              <a:t>вплив</a:t>
            </a:r>
            <a:r>
              <a:rPr lang="ru-RU" sz="2800" dirty="0">
                <a:solidFill>
                  <a:schemeClr val="tx1">
                    <a:lumMod val="95000"/>
                  </a:schemeClr>
                </a:solidFill>
              </a:rPr>
              <a:t> народного </a:t>
            </a:r>
            <a:r>
              <a:rPr lang="ru-RU" sz="2800" dirty="0" err="1">
                <a:solidFill>
                  <a:schemeClr val="tx1">
                    <a:lumMod val="95000"/>
                  </a:schemeClr>
                </a:solidFill>
              </a:rPr>
              <a:t>мексиканського</a:t>
            </a:r>
            <a:r>
              <a:rPr lang="ru-RU" sz="28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95000"/>
                  </a:schemeClr>
                </a:solidFill>
              </a:rPr>
              <a:t>мистецтва</a:t>
            </a:r>
            <a:r>
              <a:rPr lang="ru-RU" sz="2800" dirty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ru-RU" sz="2800" dirty="0" err="1">
                <a:solidFill>
                  <a:schemeClr val="tx1">
                    <a:lumMod val="95000"/>
                  </a:schemeClr>
                </a:solidFill>
              </a:rPr>
              <a:t>культури</a:t>
            </a:r>
            <a:r>
              <a:rPr lang="ru-RU" sz="28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95000"/>
                  </a:schemeClr>
                </a:solidFill>
              </a:rPr>
              <a:t>доколумбових</a:t>
            </a:r>
            <a:r>
              <a:rPr lang="ru-RU" sz="28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95000"/>
                  </a:schemeClr>
                </a:solidFill>
              </a:rPr>
              <a:t>цивілізацій</a:t>
            </a:r>
            <a:r>
              <a:rPr lang="ru-RU" sz="2800" dirty="0">
                <a:solidFill>
                  <a:schemeClr val="tx1">
                    <a:lumMod val="95000"/>
                  </a:schemeClr>
                </a:solidFill>
              </a:rPr>
              <a:t> Америки. </a:t>
            </a:r>
            <a:r>
              <a:rPr lang="ru-RU" sz="2800" dirty="0" err="1">
                <a:solidFill>
                  <a:schemeClr val="tx1">
                    <a:lumMod val="95000"/>
                  </a:schemeClr>
                </a:solidFill>
              </a:rPr>
              <a:t>Її</a:t>
            </a:r>
            <a:r>
              <a:rPr lang="ru-RU" sz="28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95000"/>
                  </a:schemeClr>
                </a:solidFill>
              </a:rPr>
              <a:t>творчість</a:t>
            </a:r>
            <a:r>
              <a:rPr lang="ru-RU" sz="28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tx1">
                    <a:lumMod val="95000"/>
                  </a:schemeClr>
                </a:solidFill>
              </a:rPr>
              <a:t>насичена</a:t>
            </a:r>
            <a:r>
              <a:rPr lang="ru-RU" sz="28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800" dirty="0">
                <a:solidFill>
                  <a:schemeClr val="tx1">
                    <a:lumMod val="95000"/>
                  </a:schemeClr>
                </a:solidFill>
              </a:rPr>
              <a:t>символами і </a:t>
            </a:r>
            <a:r>
              <a:rPr lang="ru-RU" sz="2800" dirty="0" smtClean="0">
                <a:solidFill>
                  <a:schemeClr val="tx1">
                    <a:lumMod val="95000"/>
                  </a:schemeClr>
                </a:solidFill>
              </a:rPr>
              <a:t>фетишами</a:t>
            </a:r>
            <a:endParaRPr lang="ru-RU" sz="28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715" y="2522589"/>
            <a:ext cx="3229537" cy="37147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65548"/>
            <a:ext cx="4896544" cy="35611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07310" y="6289825"/>
            <a:ext cx="33283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err="1"/>
              <a:t>Дівчинка</a:t>
            </a:r>
            <a:r>
              <a:rPr lang="ru-RU" i="1" dirty="0"/>
              <a:t> з </a:t>
            </a:r>
            <a:r>
              <a:rPr lang="ru-RU" i="1" dirty="0" err="1"/>
              <a:t>маскою</a:t>
            </a:r>
            <a:r>
              <a:rPr lang="ru-RU" i="1" dirty="0"/>
              <a:t> </a:t>
            </a:r>
            <a:r>
              <a:rPr lang="ru-RU" i="1" dirty="0" smtClean="0"/>
              <a:t>смерті,1938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85812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аркет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91</TotalTime>
  <Words>302</Words>
  <Application>Microsoft Office PowerPoint</Application>
  <PresentationFormat>Экран (4:3)</PresentationFormat>
  <Paragraphs>33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Паркет</vt:lpstr>
      <vt:lpstr>Фріда Кало</vt:lpstr>
      <vt:lpstr>Початок життя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Мистецький тандем</vt:lpstr>
      <vt:lpstr>Презентация PowerPoint</vt:lpstr>
      <vt:lpstr>Презентация PowerPoint</vt:lpstr>
      <vt:lpstr>Презентация PowerPoint</vt:lpstr>
      <vt:lpstr>Дякую за увагу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Игорь</dc:creator>
  <cp:lastModifiedBy>Игорь</cp:lastModifiedBy>
  <cp:revision>12</cp:revision>
  <dcterms:created xsi:type="dcterms:W3CDTF">2018-11-04T19:56:02Z</dcterms:created>
  <dcterms:modified xsi:type="dcterms:W3CDTF">2019-11-01T14:10:43Z</dcterms:modified>
</cp:coreProperties>
</file>