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257" r:id="rId3"/>
    <p:sldId id="263" r:id="rId4"/>
    <p:sldId id="266" r:id="rId5"/>
    <p:sldId id="262" r:id="rId6"/>
    <p:sldId id="259" r:id="rId7"/>
    <p:sldId id="267" r:id="rId8"/>
    <p:sldId id="260" r:id="rId9"/>
    <p:sldId id="261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B8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76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61" y="980728"/>
            <a:ext cx="8568952" cy="3096344"/>
          </a:xfrm>
        </p:spPr>
        <p:txBody>
          <a:bodyPr>
            <a:noAutofit/>
          </a:bodyPr>
          <a:lstStyle/>
          <a:p>
            <a:pPr algn="ctr"/>
            <a:r>
              <a:rPr lang="uk-UA" sz="5400" i="1" dirty="0" smtClean="0">
                <a:solidFill>
                  <a:schemeClr val="accent1">
                    <a:lumMod val="50000"/>
                  </a:schemeClr>
                </a:solidFill>
              </a:rPr>
              <a:t>Особливості потрапляння та місце локалізації кишкових інфекцій </a:t>
            </a:r>
            <a:br>
              <a:rPr lang="uk-UA" sz="54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5400" i="1" dirty="0" smtClean="0">
                <a:solidFill>
                  <a:schemeClr val="accent1">
                    <a:lumMod val="50000"/>
                  </a:schemeClr>
                </a:solidFill>
              </a:rPr>
              <a:t>у людини</a:t>
            </a:r>
            <a:endParaRPr lang="ru-RU" sz="5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5013176"/>
            <a:ext cx="3456384" cy="1608584"/>
          </a:xfrm>
        </p:spPr>
        <p:txBody>
          <a:bodyPr>
            <a:normAutofit/>
          </a:bodyPr>
          <a:lstStyle/>
          <a:p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034" y="260648"/>
            <a:ext cx="7620000" cy="4800600"/>
          </a:xfrm>
        </p:spPr>
        <p:txBody>
          <a:bodyPr/>
          <a:lstStyle/>
          <a:p>
            <a:pPr marL="114300" indent="0" algn="ctr">
              <a:buNone/>
            </a:pP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 моменту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зараження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 до перших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ознак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хвороби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 проходить в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</a:rPr>
              <a:t>середньому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i="1" u="sng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400" b="1" i="1" u="sng" dirty="0">
                <a:solidFill>
                  <a:schemeClr val="tx2">
                    <a:lumMod val="75000"/>
                  </a:schemeClr>
                </a:solidFill>
              </a:rPr>
              <a:t> 6 до 48 годин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78123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3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8229600" cy="27363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Гострі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кишкові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інфекції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(ГКІ) –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це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група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гострих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інфекційних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захворювань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що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викликають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різні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мікроорганізми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які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локалізуються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переважно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кишечнику 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людини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8" y="2155920"/>
            <a:ext cx="3548783" cy="209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8" y="4630122"/>
            <a:ext cx="3548784" cy="207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21"/>
          <a:stretch/>
        </p:blipFill>
        <p:spPr bwMode="auto">
          <a:xfrm>
            <a:off x="4601445" y="4678328"/>
            <a:ext cx="350621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2" y="2170009"/>
            <a:ext cx="3497716" cy="209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1168" y="1741298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дизентерія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288181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черевний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тиф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36296" y="4260790"/>
            <a:ext cx="862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холера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72762" y="1703971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інфекційний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гепатит </a:t>
            </a:r>
          </a:p>
        </p:txBody>
      </p:sp>
    </p:spTree>
    <p:extLst>
      <p:ext uri="{BB962C8B-B14F-4D97-AF65-F5344CB8AC3E}">
        <p14:creationId xmlns:p14="http://schemas.microsoft.com/office/powerpoint/2010/main" val="7585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Гострі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кишкові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інфекції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1388531"/>
            <a:ext cx="41148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Цим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захворюванням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властиві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однотипне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місцезнаходження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(кишечник), 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14300" indent="0">
              <a:buNone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однаковий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шлях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передачі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(фекально-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оральний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), 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14300" indent="0">
              <a:buNone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схожі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симптоми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порушення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діяльності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кишкового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тракту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ru-RU" sz="28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36538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7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942854" cy="1143000"/>
          </a:xfrm>
        </p:spPr>
        <p:txBody>
          <a:bodyPr>
            <a:noAutofit/>
          </a:bodyPr>
          <a:lstStyle/>
          <a:p>
            <a:r>
              <a:rPr lang="ru-RU" sz="4000" b="1" i="1" dirty="0" err="1"/>
              <a:t>Найбільш</a:t>
            </a:r>
            <a:r>
              <a:rPr lang="ru-RU" sz="4000" b="1" i="1" dirty="0"/>
              <a:t> </a:t>
            </a:r>
            <a:r>
              <a:rPr lang="ru-RU" sz="4000" b="1" i="1" dirty="0" err="1"/>
              <a:t>характерні</a:t>
            </a:r>
            <a:r>
              <a:rPr lang="ru-RU" sz="4000" b="1" i="1" dirty="0"/>
              <a:t> </a:t>
            </a:r>
            <a:r>
              <a:rPr lang="ru-RU" sz="4000" b="1" i="1" dirty="0" err="1"/>
              <a:t>симптоми</a:t>
            </a:r>
            <a:r>
              <a:rPr lang="ru-RU" sz="4000" b="1" i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023" y="1268760"/>
            <a:ext cx="5842992" cy="3764543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діарея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н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удота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підвищення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температури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тіла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блювота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болі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животі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загальна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слабкість</a:t>
            </a:r>
            <a:endParaRPr lang="ru-RU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-342900">
              <a:buFont typeface="Wingdings" pitchFamily="2" charset="2"/>
              <a:buChar char="Ø"/>
            </a:pPr>
            <a:endParaRPr lang="ru-RU" dirty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72140"/>
            <a:ext cx="3312368" cy="201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45" b="92745" l="2000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6276326" cy="41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97" b="90909" l="0" r="80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87" y="1900660"/>
            <a:ext cx="627380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3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110" y="188640"/>
            <a:ext cx="7620000" cy="1143000"/>
          </a:xfrm>
        </p:spPr>
        <p:txBody>
          <a:bodyPr/>
          <a:lstStyle/>
          <a:p>
            <a:r>
              <a:rPr lang="uk-UA" sz="5400" b="1" i="1" dirty="0" smtClean="0"/>
              <a:t>Особиста гігієна</a:t>
            </a:r>
            <a:endParaRPr lang="ru-RU" sz="5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1110" y="1268760"/>
            <a:ext cx="3975559" cy="4395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На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шкіру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рук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збудники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кишкових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інфекцій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можуть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потрапити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із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будь-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чого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до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чого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ми </a:t>
            </a:r>
            <a:r>
              <a:rPr lang="ru-RU" sz="2800" i="1" dirty="0" err="1" smtClean="0">
                <a:solidFill>
                  <a:schemeClr val="bg2">
                    <a:lumMod val="25000"/>
                  </a:schemeClr>
                </a:solidFill>
              </a:rPr>
              <a:t>торкаємося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перебуваючи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у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громадських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2">
                    <a:lumMod val="25000"/>
                  </a:schemeClr>
                </a:solidFill>
              </a:rPr>
              <a:t>місцях</a:t>
            </a:r>
            <a:r>
              <a:rPr lang="ru-RU" sz="2800" i="1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1110" y="4437112"/>
            <a:ext cx="4007643" cy="22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73" y="1484784"/>
            <a:ext cx="381646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78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i="1" dirty="0" err="1" smtClean="0"/>
              <a:t>Джерело</a:t>
            </a:r>
            <a:r>
              <a:rPr lang="ru-RU" sz="4400" b="1" i="1" dirty="0" smtClean="0"/>
              <a:t> </a:t>
            </a:r>
            <a:r>
              <a:rPr lang="ru-RU" sz="4400" b="1" i="1" dirty="0" err="1" smtClean="0"/>
              <a:t>зараження</a:t>
            </a:r>
            <a:r>
              <a:rPr lang="ru-RU" sz="4400" b="1" i="1" dirty="0" smtClean="0"/>
              <a:t> - люди </a:t>
            </a:r>
            <a:endParaRPr lang="ru-RU" sz="4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32" y="1484784"/>
            <a:ext cx="7620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Захворювання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викликаються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хвороботворними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бактеріями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які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передаються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хворої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людини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здоровій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" b="15500"/>
          <a:stretch/>
        </p:blipFill>
        <p:spPr bwMode="auto">
          <a:xfrm>
            <a:off x="23232" y="2492896"/>
            <a:ext cx="8437200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4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7620000" cy="4800600"/>
          </a:xfrm>
        </p:spPr>
        <p:txBody>
          <a:bodyPr/>
          <a:lstStyle/>
          <a:p>
            <a:pPr marL="0" indent="0">
              <a:buNone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Крім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людини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джерелом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збудників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можуть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бути птахи,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свині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вівці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велика рогата худоба,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миші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</a:rPr>
              <a:t>щури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З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випорожненнями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людей та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тварин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збудники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кишкових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інфекцій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виділяються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довкілля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потрапляють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харчові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продукти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воду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тощо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0195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2736304" cy="25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67" y="1916832"/>
            <a:ext cx="3061545" cy="21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8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317" y="116632"/>
            <a:ext cx="7620000" cy="1143000"/>
          </a:xfrm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родукти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харчування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72716"/>
            <a:ext cx="7620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</a:rPr>
              <a:t>будники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сальмонельозу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містяться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яйцях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і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м'ясі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хворих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гусей, качок, курей,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</a:rPr>
              <a:t>молоці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отриманому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хворих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на мастит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корів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овець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i="1" dirty="0" err="1" smtClean="0">
                <a:solidFill>
                  <a:schemeClr val="tx2">
                    <a:lumMod val="75000"/>
                  </a:schemeClr>
                </a:solidFill>
              </a:rPr>
              <a:t>айбільшу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небезпеку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становлять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сирі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яйця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паштети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заливні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страви, страви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із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м’ясним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фаршем,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м’ясні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салати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овочеві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салати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зі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сметаною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чи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майонезом,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кондитерські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tx2">
                    <a:lumMod val="75000"/>
                  </a:schemeClr>
                </a:solidFill>
              </a:rPr>
              <a:t>вироби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з кремом.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112850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12850"/>
            <a:ext cx="2448272" cy="24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282500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9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620000" cy="1143000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Водний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шлях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</a:rPr>
              <a:t>зараження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47303"/>
            <a:ext cx="7620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а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потрапляння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збудників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водогін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одночасно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може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захворіти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велика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кількість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людей. </a:t>
            </a:r>
            <a:endParaRPr lang="ru-RU" sz="24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 err="1" smtClean="0">
                <a:solidFill>
                  <a:schemeClr val="tx2">
                    <a:lumMod val="75000"/>
                  </a:schemeClr>
                </a:solidFill>
              </a:rPr>
              <a:t>Наразі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цей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шлях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зараження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найчастіше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реалізується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при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використані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води з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відкритих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водоймищ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ставків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струмків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, озер,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</a:rPr>
              <a:t>річок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9" y="3410439"/>
            <a:ext cx="5761231" cy="330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4" b="95048" l="11111" r="87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0" y="3410439"/>
            <a:ext cx="2905591" cy="35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5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82</TotalTime>
  <Words>266</Words>
  <Application>Microsoft Office PowerPoint</Application>
  <PresentationFormat>Экран (4:3)</PresentationFormat>
  <Paragraphs>31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Особливості потрапляння та місце локалізації кишкових інфекцій  у людини</vt:lpstr>
      <vt:lpstr>Презентация PowerPoint</vt:lpstr>
      <vt:lpstr>Гострі кишкові інфекції</vt:lpstr>
      <vt:lpstr>Найбільш характерні симптоми </vt:lpstr>
      <vt:lpstr>Особиста гігієна</vt:lpstr>
      <vt:lpstr>Джерело зараження - люди </vt:lpstr>
      <vt:lpstr>Презентация PowerPoint</vt:lpstr>
      <vt:lpstr>Продукти харчування </vt:lpstr>
      <vt:lpstr>Водний шлях зараження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потрапляння та місце локалізації кишкових інфекцій  у людини</dc:title>
  <dc:creator>Игорь</dc:creator>
  <cp:lastModifiedBy>Игорь</cp:lastModifiedBy>
  <cp:revision>11</cp:revision>
  <dcterms:created xsi:type="dcterms:W3CDTF">2019-02-09T09:56:45Z</dcterms:created>
  <dcterms:modified xsi:type="dcterms:W3CDTF">2019-11-01T12:53:58Z</dcterms:modified>
</cp:coreProperties>
</file>