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68" r:id="rId15"/>
    <p:sldId id="269" r:id="rId16"/>
    <p:sldId id="270" r:id="rId17"/>
    <p:sldId id="276" r:id="rId18"/>
    <p:sldId id="271" r:id="rId19"/>
    <p:sldId id="272" r:id="rId20"/>
    <p:sldId id="273" r:id="rId21"/>
    <p:sldId id="274" r:id="rId22"/>
    <p:sldId id="26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404664"/>
            <a:ext cx="7543800" cy="28803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Марія Заньковецька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–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перша народна артистка України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356992"/>
            <a:ext cx="6172200" cy="6858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5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263" y="97340"/>
            <a:ext cx="7745505" cy="3877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/>
              <a:t>Пізніше</a:t>
            </a:r>
            <a:r>
              <a:rPr lang="ru-RU" sz="3600" dirty="0" smtClean="0"/>
              <a:t> </a:t>
            </a:r>
            <a:r>
              <a:rPr lang="ru-RU" sz="3600" dirty="0"/>
              <a:t>вона </a:t>
            </a:r>
            <a:r>
              <a:rPr lang="ru-RU" sz="3600" dirty="0" err="1"/>
              <a:t>працювала</a:t>
            </a:r>
            <a:r>
              <a:rPr lang="ru-RU" sz="3600" dirty="0"/>
              <a:t> в </a:t>
            </a:r>
            <a:r>
              <a:rPr lang="ru-RU" sz="3600" dirty="0" err="1"/>
              <a:t>найпопулярніших</a:t>
            </a:r>
            <a:r>
              <a:rPr lang="ru-RU" sz="3600" dirty="0"/>
              <a:t> та </a:t>
            </a:r>
            <a:r>
              <a:rPr lang="ru-RU" sz="3600" dirty="0" err="1"/>
              <a:t>професійних</a:t>
            </a:r>
            <a:r>
              <a:rPr lang="ru-RU" sz="3600" dirty="0"/>
              <a:t> </a:t>
            </a:r>
            <a:r>
              <a:rPr lang="ru-RU" sz="3600" dirty="0" err="1"/>
              <a:t>українських</a:t>
            </a:r>
            <a:r>
              <a:rPr lang="ru-RU" sz="3600" dirty="0"/>
              <a:t> </a:t>
            </a:r>
            <a:r>
              <a:rPr lang="ru-RU" sz="3600" dirty="0" err="1"/>
              <a:t>групах</a:t>
            </a:r>
            <a:r>
              <a:rPr lang="ru-RU" sz="3600" dirty="0"/>
              <a:t> </a:t>
            </a:r>
            <a:r>
              <a:rPr lang="ru-RU" sz="3600" dirty="0" err="1"/>
              <a:t>Кропивницького</a:t>
            </a:r>
            <a:r>
              <a:rPr lang="ru-RU" sz="3600" dirty="0"/>
              <a:t>, </a:t>
            </a:r>
            <a:r>
              <a:rPr lang="ru-RU" sz="3600" dirty="0" err="1"/>
              <a:t>Старицького</a:t>
            </a:r>
            <a:r>
              <a:rPr lang="ru-RU" sz="3600" dirty="0"/>
              <a:t>, </a:t>
            </a:r>
            <a:r>
              <a:rPr lang="ru-RU" sz="3600" dirty="0" err="1"/>
              <a:t>Садовського</a:t>
            </a:r>
            <a:r>
              <a:rPr lang="ru-RU" sz="3600" dirty="0"/>
              <a:t>, </a:t>
            </a:r>
            <a:r>
              <a:rPr lang="ru-RU" sz="3600" dirty="0" err="1"/>
              <a:t>Саксаганського</a:t>
            </a:r>
            <a:r>
              <a:rPr lang="ru-RU" sz="3600" dirty="0"/>
              <a:t> та Карпенко-</a:t>
            </a:r>
            <a:r>
              <a:rPr lang="ru-RU" sz="3600" dirty="0" err="1"/>
              <a:t>Карого</a:t>
            </a:r>
            <a:endParaRPr lang="ru-RU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38825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2" y="3789040"/>
            <a:ext cx="4062858" cy="27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37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912"/>
            <a:ext cx="8064896" cy="3301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Трупа </a:t>
            </a:r>
            <a:r>
              <a:rPr lang="ru-RU" sz="2800" dirty="0" err="1"/>
              <a:t>Кропивницького</a:t>
            </a:r>
            <a:r>
              <a:rPr lang="ru-RU" sz="2800" dirty="0"/>
              <a:t> з </a:t>
            </a:r>
            <a:r>
              <a:rPr lang="ru-RU" sz="2800" dirty="0" err="1"/>
              <a:t>величезним</a:t>
            </a:r>
            <a:r>
              <a:rPr lang="ru-RU" sz="2800" dirty="0"/>
              <a:t> </a:t>
            </a:r>
            <a:r>
              <a:rPr lang="ru-RU" sz="2800" dirty="0" err="1"/>
              <a:t>успіхом</a:t>
            </a:r>
            <a:r>
              <a:rPr lang="ru-RU" sz="2800" dirty="0"/>
              <a:t> </a:t>
            </a:r>
            <a:r>
              <a:rPr lang="ru-RU" sz="2800" dirty="0" err="1"/>
              <a:t>гастролювала</a:t>
            </a:r>
            <a:r>
              <a:rPr lang="ru-RU" sz="2800" dirty="0"/>
              <a:t> в </a:t>
            </a:r>
            <a:r>
              <a:rPr lang="ru-RU" sz="2800" dirty="0" err="1"/>
              <a:t>Єлисаветграді</a:t>
            </a:r>
            <a:r>
              <a:rPr lang="ru-RU" sz="2800" dirty="0"/>
              <a:t>, </a:t>
            </a:r>
            <a:r>
              <a:rPr lang="ru-RU" sz="2800" dirty="0" err="1"/>
              <a:t>Києві</a:t>
            </a:r>
            <a:r>
              <a:rPr lang="ru-RU" sz="2800" dirty="0"/>
              <a:t>, </a:t>
            </a:r>
            <a:r>
              <a:rPr lang="ru-RU" sz="2800" dirty="0" err="1"/>
              <a:t>Кременчуці</a:t>
            </a:r>
            <a:r>
              <a:rPr lang="ru-RU" sz="2800" dirty="0"/>
              <a:t>, </a:t>
            </a:r>
            <a:r>
              <a:rPr lang="ru-RU" sz="2800" dirty="0" err="1"/>
              <a:t>Полтаві</a:t>
            </a:r>
            <a:r>
              <a:rPr lang="ru-RU" sz="2800" dirty="0"/>
              <a:t>, </a:t>
            </a:r>
            <a:r>
              <a:rPr lang="ru-RU" sz="2800" dirty="0" err="1"/>
              <a:t>Одесі</a:t>
            </a:r>
            <a:r>
              <a:rPr lang="ru-RU" sz="2800" dirty="0"/>
              <a:t>, </a:t>
            </a:r>
            <a:r>
              <a:rPr lang="ru-RU" sz="2800" dirty="0" err="1"/>
              <a:t>Херсоні</a:t>
            </a:r>
            <a:r>
              <a:rPr lang="ru-RU" sz="2800" dirty="0"/>
              <a:t>, </a:t>
            </a:r>
            <a:r>
              <a:rPr lang="ru-RU" sz="2800" dirty="0" err="1"/>
              <a:t>Миколаєві</a:t>
            </a:r>
            <a:r>
              <a:rPr lang="ru-RU" sz="2800" dirty="0"/>
              <a:t>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містах</a:t>
            </a:r>
            <a:r>
              <a:rPr lang="ru-RU" sz="2800" dirty="0"/>
              <a:t>. Слава про </a:t>
            </a:r>
            <a:r>
              <a:rPr lang="ru-RU" sz="2800" dirty="0" err="1"/>
              <a:t>українські</a:t>
            </a:r>
            <a:r>
              <a:rPr lang="ru-RU" sz="2800" dirty="0"/>
              <a:t> </a:t>
            </a:r>
            <a:r>
              <a:rPr lang="ru-RU" sz="2800" dirty="0" err="1"/>
              <a:t>акторів</a:t>
            </a:r>
            <a:r>
              <a:rPr lang="ru-RU" sz="2800" dirty="0"/>
              <a:t> </a:t>
            </a:r>
            <a:r>
              <a:rPr lang="ru-RU" sz="2800" dirty="0" err="1"/>
              <a:t>досягла</a:t>
            </a:r>
            <a:r>
              <a:rPr lang="ru-RU" sz="2800" dirty="0"/>
              <a:t> і Санкт-Петербурга.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4579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0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5040559" cy="4741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/>
              <a:t>Гастролі</a:t>
            </a:r>
            <a:r>
              <a:rPr lang="ru-RU" sz="3200" dirty="0"/>
              <a:t> 1886-1888 </a:t>
            </a:r>
            <a:r>
              <a:rPr lang="ru-RU" sz="3200" dirty="0" err="1"/>
              <a:t>рр</a:t>
            </a:r>
            <a:r>
              <a:rPr lang="ru-RU" sz="3200" dirty="0"/>
              <a:t>. принесли </a:t>
            </a:r>
            <a:r>
              <a:rPr lang="ru-RU" sz="3200" dirty="0" err="1"/>
              <a:t>Марії</a:t>
            </a:r>
            <a:r>
              <a:rPr lang="ru-RU" sz="3200" dirty="0"/>
              <a:t> </a:t>
            </a:r>
            <a:r>
              <a:rPr lang="ru-RU" sz="3200" dirty="0" err="1" smtClean="0"/>
              <a:t>Заньковецькій</a:t>
            </a:r>
            <a:r>
              <a:rPr lang="ru-RU" sz="3200" dirty="0" smtClean="0"/>
              <a:t> </a:t>
            </a:r>
            <a:r>
              <a:rPr lang="ru-RU" sz="3200" dirty="0" err="1"/>
              <a:t>світову</a:t>
            </a:r>
            <a:r>
              <a:rPr lang="ru-RU" sz="3200" dirty="0"/>
              <a:t> славу. </a:t>
            </a:r>
            <a:r>
              <a:rPr lang="ru-RU" sz="3200" dirty="0" err="1"/>
              <a:t>Захоплені</a:t>
            </a:r>
            <a:r>
              <a:rPr lang="ru-RU" sz="3200" dirty="0"/>
              <a:t> </a:t>
            </a:r>
            <a:r>
              <a:rPr lang="ru-RU" sz="3200" dirty="0" err="1"/>
              <a:t>рецензії</a:t>
            </a:r>
            <a:r>
              <a:rPr lang="ru-RU" sz="3200" dirty="0"/>
              <a:t> </a:t>
            </a:r>
            <a:r>
              <a:rPr lang="ru-RU" sz="3200" dirty="0" err="1"/>
              <a:t>з'являлися</a:t>
            </a:r>
            <a:r>
              <a:rPr lang="ru-RU" sz="3200" dirty="0"/>
              <a:t>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кожної</a:t>
            </a:r>
            <a:r>
              <a:rPr lang="ru-RU" sz="3200" dirty="0"/>
              <a:t> </a:t>
            </a:r>
            <a:r>
              <a:rPr lang="ru-RU" sz="3200" dirty="0" err="1"/>
              <a:t>вистави</a:t>
            </a:r>
            <a:r>
              <a:rPr lang="ru-RU" sz="3200" dirty="0"/>
              <a:t>. А </a:t>
            </a:r>
            <a:r>
              <a:rPr lang="ru-RU" sz="3200" dirty="0" smtClean="0"/>
              <a:t>один з </a:t>
            </a:r>
            <a:r>
              <a:rPr lang="ru-RU" sz="3200" dirty="0" err="1"/>
              <a:t>виступів</a:t>
            </a:r>
            <a:r>
              <a:rPr lang="ru-RU" sz="3200" dirty="0"/>
              <a:t> </a:t>
            </a:r>
            <a:r>
              <a:rPr lang="ru-RU" sz="3200" dirty="0" err="1"/>
              <a:t>відвідав</a:t>
            </a:r>
            <a:r>
              <a:rPr lang="ru-RU" sz="3200" dirty="0"/>
              <a:t> </a:t>
            </a:r>
            <a:r>
              <a:rPr lang="ru-RU" sz="3200" dirty="0" err="1"/>
              <a:t>особисто</a:t>
            </a:r>
            <a:r>
              <a:rPr lang="ru-RU" sz="3200" dirty="0"/>
              <a:t> </a:t>
            </a:r>
            <a:r>
              <a:rPr lang="ru-RU" sz="3200" dirty="0" err="1"/>
              <a:t>імператор</a:t>
            </a:r>
            <a:r>
              <a:rPr lang="ru-RU" sz="3200" dirty="0"/>
              <a:t> </a:t>
            </a:r>
            <a:r>
              <a:rPr lang="ru-RU" sz="3200" dirty="0" err="1"/>
              <a:t>Олександр</a:t>
            </a:r>
            <a:r>
              <a:rPr lang="ru-RU" sz="3200" dirty="0"/>
              <a:t> </a:t>
            </a:r>
            <a:r>
              <a:rPr lang="en-US" sz="3200" dirty="0"/>
              <a:t>III.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56263" cy="1054250"/>
          </a:xfrm>
        </p:spPr>
        <p:txBody>
          <a:bodyPr/>
          <a:lstStyle/>
          <a:p>
            <a:r>
              <a:rPr lang="uk-UA" sz="6600" dirty="0" smtClean="0"/>
              <a:t>Світова слава</a:t>
            </a:r>
            <a:endParaRPr lang="ru-RU" sz="6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3337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87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5400" y="620688"/>
            <a:ext cx="4536504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err="1"/>
              <a:t>Пізніше</a:t>
            </a:r>
            <a:r>
              <a:rPr lang="ru-RU" sz="3200" dirty="0"/>
              <a:t>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М</a:t>
            </a:r>
            <a:r>
              <a:rPr lang="ru-RU" sz="3200" dirty="0"/>
              <a:t>. </a:t>
            </a:r>
            <a:r>
              <a:rPr lang="ru-RU" sz="3200" dirty="0" err="1" smtClean="0"/>
              <a:t>Заньковецькій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переповіли</a:t>
            </a:r>
            <a:r>
              <a:rPr lang="ru-RU" sz="3200" dirty="0" smtClean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Олександр</a:t>
            </a:r>
            <a:r>
              <a:rPr lang="ru-RU" sz="3200" dirty="0"/>
              <a:t> </a:t>
            </a:r>
            <a:r>
              <a:rPr lang="en-US" sz="3200" dirty="0"/>
              <a:t>III </a:t>
            </a:r>
            <a:r>
              <a:rPr lang="ru-RU" sz="3200" dirty="0" err="1"/>
              <a:t>пропонує</a:t>
            </a:r>
            <a:r>
              <a:rPr lang="ru-RU" sz="3200" dirty="0"/>
              <a:t> </a:t>
            </a:r>
            <a:r>
              <a:rPr lang="ru-RU" sz="3200" dirty="0" err="1"/>
              <a:t>їй</a:t>
            </a:r>
            <a:r>
              <a:rPr lang="ru-RU" sz="3200" dirty="0"/>
              <a:t> роботу в </a:t>
            </a:r>
            <a:r>
              <a:rPr lang="ru-RU" sz="3200" dirty="0" err="1"/>
              <a:t>імператорському</a:t>
            </a:r>
            <a:r>
              <a:rPr lang="ru-RU" sz="3200" dirty="0"/>
              <a:t> </a:t>
            </a:r>
            <a:r>
              <a:rPr lang="ru-RU" sz="3200" dirty="0" err="1"/>
              <a:t>театрі</a:t>
            </a:r>
            <a:r>
              <a:rPr lang="ru-RU" sz="3200" dirty="0"/>
              <a:t> з </a:t>
            </a:r>
            <a:r>
              <a:rPr lang="ru-RU" sz="3200" dirty="0" err="1"/>
              <a:t>величезною</a:t>
            </a:r>
            <a:r>
              <a:rPr lang="ru-RU" sz="3200" dirty="0"/>
              <a:t> на </a:t>
            </a:r>
            <a:r>
              <a:rPr lang="ru-RU" sz="3200" dirty="0" err="1"/>
              <a:t>ті</a:t>
            </a:r>
            <a:r>
              <a:rPr lang="ru-RU" sz="3200" dirty="0"/>
              <a:t> </a:t>
            </a:r>
            <a:r>
              <a:rPr lang="ru-RU" sz="3200" dirty="0" err="1"/>
              <a:t>часи</a:t>
            </a:r>
            <a:r>
              <a:rPr lang="ru-RU" sz="3200" dirty="0"/>
              <a:t> оплатою </a:t>
            </a:r>
            <a:r>
              <a:rPr lang="ru-RU" sz="3200" dirty="0" smtClean="0"/>
              <a:t>– </a:t>
            </a:r>
          </a:p>
          <a:p>
            <a:pPr marL="0" indent="0" algn="ctr">
              <a:buNone/>
            </a:pPr>
            <a:r>
              <a:rPr lang="ru-RU" sz="3200" dirty="0" smtClean="0"/>
              <a:t>4 </a:t>
            </a:r>
            <a:r>
              <a:rPr lang="ru-RU" sz="3200" dirty="0" err="1"/>
              <a:t>тисячі</a:t>
            </a:r>
            <a:r>
              <a:rPr lang="ru-RU" sz="3200" dirty="0"/>
              <a:t> </a:t>
            </a:r>
            <a:r>
              <a:rPr lang="ru-RU" sz="3200" dirty="0" err="1"/>
              <a:t>рублів</a:t>
            </a:r>
            <a:r>
              <a:rPr lang="ru-RU" sz="3200" dirty="0"/>
              <a:t> на </a:t>
            </a:r>
            <a:r>
              <a:rPr lang="ru-RU" sz="3200" dirty="0" err="1" smtClean="0"/>
              <a:t>рік</a:t>
            </a:r>
            <a:r>
              <a:rPr lang="ru-RU" sz="3200" dirty="0" smtClean="0"/>
              <a:t>, але актриса не </a:t>
            </a:r>
            <a:r>
              <a:rPr lang="ru-RU" sz="3200" dirty="0" err="1" smtClean="0"/>
              <a:t>згодилася</a:t>
            </a:r>
            <a:endParaRPr lang="ru-R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816424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978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745505" cy="2084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У 1893 р в </a:t>
            </a:r>
            <a:r>
              <a:rPr lang="ru-RU" sz="2400" dirty="0" err="1"/>
              <a:t>Одесі</a:t>
            </a:r>
            <a:r>
              <a:rPr lang="ru-RU" sz="2400" dirty="0"/>
              <a:t> в </a:t>
            </a:r>
            <a:r>
              <a:rPr lang="ru-RU" sz="2400" dirty="0" err="1"/>
              <a:t>постановці</a:t>
            </a:r>
            <a:r>
              <a:rPr lang="ru-RU" sz="2400" dirty="0"/>
              <a:t> опери «</a:t>
            </a:r>
            <a:r>
              <a:rPr lang="ru-RU" sz="2400" dirty="0" err="1"/>
              <a:t>Пікова</a:t>
            </a:r>
            <a:r>
              <a:rPr lang="ru-RU" sz="2400" dirty="0"/>
              <a:t> дама» </a:t>
            </a:r>
            <a:r>
              <a:rPr lang="ru-RU" sz="2400" dirty="0" err="1"/>
              <a:t>диригував</a:t>
            </a:r>
            <a:r>
              <a:rPr lang="ru-RU" sz="2400" dirty="0"/>
              <a:t> П. І. </a:t>
            </a:r>
            <a:r>
              <a:rPr lang="ru-RU" sz="2400" dirty="0" err="1"/>
              <a:t>Чайковський</a:t>
            </a:r>
            <a:r>
              <a:rPr lang="ru-RU" sz="2400" dirty="0"/>
              <a:t>. </a:t>
            </a:r>
            <a:r>
              <a:rPr lang="ru-RU" sz="2400" dirty="0" err="1"/>
              <a:t>Українські</a:t>
            </a:r>
            <a:r>
              <a:rPr lang="ru-RU" sz="2400" dirty="0"/>
              <a:t> </a:t>
            </a:r>
            <a:r>
              <a:rPr lang="ru-RU" sz="2400" dirty="0" err="1"/>
              <a:t>актори</a:t>
            </a:r>
            <a:r>
              <a:rPr lang="ru-RU" sz="2400" dirty="0"/>
              <a:t> на </a:t>
            </a:r>
            <a:r>
              <a:rPr lang="ru-RU" sz="2400" dirty="0" err="1"/>
              <a:t>чолі</a:t>
            </a:r>
            <a:r>
              <a:rPr lang="ru-RU" sz="2400" dirty="0"/>
              <a:t> з </a:t>
            </a:r>
            <a:r>
              <a:rPr lang="ru-RU" sz="2400" dirty="0" err="1"/>
              <a:t>Марією</a:t>
            </a:r>
            <a:r>
              <a:rPr lang="ru-RU" sz="2400" dirty="0"/>
              <a:t> </a:t>
            </a:r>
            <a:r>
              <a:rPr lang="ru-RU" sz="2400" dirty="0" err="1"/>
              <a:t>Костянтинівною</a:t>
            </a:r>
            <a:r>
              <a:rPr lang="ru-RU" sz="2400" dirty="0"/>
              <a:t> </a:t>
            </a:r>
            <a:r>
              <a:rPr lang="ru-RU" sz="2400" dirty="0" err="1"/>
              <a:t>піднесли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вінок</a:t>
            </a:r>
            <a:r>
              <a:rPr lang="ru-RU" sz="2400" dirty="0"/>
              <a:t> з </a:t>
            </a:r>
            <a:r>
              <a:rPr lang="ru-RU" sz="2400" dirty="0" err="1"/>
              <a:t>написом</a:t>
            </a:r>
            <a:r>
              <a:rPr lang="ru-RU" sz="2400" dirty="0"/>
              <a:t> на </a:t>
            </a:r>
            <a:r>
              <a:rPr lang="ru-RU" sz="2400" dirty="0" err="1"/>
              <a:t>стрічці</a:t>
            </a:r>
            <a:r>
              <a:rPr lang="ru-RU" sz="2400" dirty="0"/>
              <a:t>: «</a:t>
            </a:r>
            <a:r>
              <a:rPr lang="ru-RU" sz="2400" dirty="0" err="1"/>
              <a:t>Смертні</a:t>
            </a:r>
            <a:r>
              <a:rPr lang="ru-RU" sz="2400" dirty="0"/>
              <a:t> - </a:t>
            </a:r>
            <a:r>
              <a:rPr lang="ru-RU" sz="2400" dirty="0" err="1"/>
              <a:t>безсмертному</a:t>
            </a:r>
            <a:r>
              <a:rPr lang="ru-RU" sz="2400" dirty="0"/>
              <a:t>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054250"/>
          </a:xfrm>
        </p:spPr>
        <p:txBody>
          <a:bodyPr/>
          <a:lstStyle/>
          <a:p>
            <a:r>
              <a:rPr lang="ru-RU" sz="5400" dirty="0"/>
              <a:t>«</a:t>
            </a:r>
            <a:r>
              <a:rPr lang="ru-RU" sz="5400" dirty="0" err="1"/>
              <a:t>Смертні</a:t>
            </a:r>
            <a:r>
              <a:rPr lang="ru-RU" sz="5400" dirty="0"/>
              <a:t> - </a:t>
            </a:r>
            <a:r>
              <a:rPr lang="ru-RU" sz="5400" dirty="0" err="1"/>
              <a:t>безсмертному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97" y="3429000"/>
            <a:ext cx="238125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75252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296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4536504" cy="3877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Через </a:t>
            </a:r>
            <a:r>
              <a:rPr lang="ru-RU" sz="2400" dirty="0" err="1"/>
              <a:t>деякий</a:t>
            </a:r>
            <a:r>
              <a:rPr lang="ru-RU" sz="2400" dirty="0"/>
              <a:t> час Петро </a:t>
            </a:r>
            <a:r>
              <a:rPr lang="ru-RU" sz="2400" dirty="0" err="1" smtClean="0"/>
              <a:t>Ілліч</a:t>
            </a:r>
            <a:r>
              <a:rPr lang="ru-RU" sz="2400" dirty="0" smtClean="0"/>
              <a:t> </a:t>
            </a:r>
            <a:r>
              <a:rPr lang="ru-RU" sz="2400" dirty="0" err="1" smtClean="0"/>
              <a:t>мав</a:t>
            </a:r>
            <a:r>
              <a:rPr lang="ru-RU" sz="2400" dirty="0" smtClean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побачити</a:t>
            </a:r>
            <a:r>
              <a:rPr lang="ru-RU" sz="2400" dirty="0"/>
              <a:t> </a:t>
            </a:r>
            <a:r>
              <a:rPr lang="ru-RU" sz="2400" dirty="0" err="1"/>
              <a:t>Марію</a:t>
            </a:r>
            <a:r>
              <a:rPr lang="ru-RU" sz="2400" dirty="0"/>
              <a:t> </a:t>
            </a:r>
            <a:r>
              <a:rPr lang="ru-RU" sz="2400" dirty="0" err="1"/>
              <a:t>Костянтинівну</a:t>
            </a:r>
            <a:r>
              <a:rPr lang="ru-RU" sz="2400" dirty="0"/>
              <a:t> в </a:t>
            </a:r>
            <a:r>
              <a:rPr lang="ru-RU" sz="2400" dirty="0" err="1"/>
              <a:t>ролі</a:t>
            </a:r>
            <a:r>
              <a:rPr lang="ru-RU" sz="2400" dirty="0"/>
              <a:t> </a:t>
            </a:r>
            <a:r>
              <a:rPr lang="ru-RU" sz="2400" dirty="0" err="1"/>
              <a:t>Софії</a:t>
            </a:r>
            <a:r>
              <a:rPr lang="ru-RU" sz="2400" dirty="0"/>
              <a:t> з </a:t>
            </a:r>
            <a:r>
              <a:rPr lang="ru-RU" sz="2400" dirty="0" err="1"/>
              <a:t>п'єси</a:t>
            </a:r>
            <a:r>
              <a:rPr lang="ru-RU" sz="2400" dirty="0"/>
              <a:t> І. К. </a:t>
            </a:r>
            <a:r>
              <a:rPr lang="ru-RU" sz="2400" dirty="0" err="1"/>
              <a:t>Карпенка-Карого</a:t>
            </a:r>
            <a:r>
              <a:rPr lang="ru-RU" sz="2400" dirty="0"/>
              <a:t> «</a:t>
            </a:r>
            <a:r>
              <a:rPr lang="ru-RU" sz="2400" dirty="0" err="1"/>
              <a:t>Безталанна</a:t>
            </a:r>
            <a:r>
              <a:rPr lang="ru-RU" sz="2400" dirty="0"/>
              <a:t>».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вистави</a:t>
            </a:r>
            <a:r>
              <a:rPr lang="ru-RU" sz="2400" dirty="0"/>
              <a:t> великий композитор </a:t>
            </a:r>
            <a:r>
              <a:rPr lang="ru-RU" sz="2400" dirty="0" err="1"/>
              <a:t>урочисто</a:t>
            </a:r>
            <a:r>
              <a:rPr lang="ru-RU" sz="2400" dirty="0"/>
              <a:t> вручив </a:t>
            </a:r>
            <a:r>
              <a:rPr lang="ru-RU" sz="2400" dirty="0" err="1"/>
              <a:t>їй</a:t>
            </a:r>
            <a:r>
              <a:rPr lang="ru-RU" sz="2400" dirty="0"/>
              <a:t> </a:t>
            </a:r>
            <a:r>
              <a:rPr lang="ru-RU" sz="2400" dirty="0" err="1" smtClean="0"/>
              <a:t>вінок</a:t>
            </a:r>
            <a:r>
              <a:rPr lang="ru-RU" sz="2400" dirty="0" smtClean="0"/>
              <a:t> з </a:t>
            </a:r>
            <a:r>
              <a:rPr lang="ru-RU" sz="2400" dirty="0" err="1" smtClean="0"/>
              <a:t>написом</a:t>
            </a:r>
            <a:r>
              <a:rPr lang="ru-RU" sz="2400" dirty="0" smtClean="0"/>
              <a:t>: </a:t>
            </a:r>
            <a:r>
              <a:rPr lang="ru-RU" sz="2400" dirty="0"/>
              <a:t>«</a:t>
            </a:r>
            <a:r>
              <a:rPr lang="ru-RU" sz="2400" dirty="0" err="1" smtClean="0"/>
              <a:t>Марії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Костянтинівні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Заньковецькій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 smtClean="0"/>
              <a:t>безсмертній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смертного».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73008" cy="86409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«</a:t>
            </a:r>
            <a:r>
              <a:rPr lang="uk-UA" sz="4800" dirty="0"/>
              <a:t>Б</a:t>
            </a:r>
            <a:r>
              <a:rPr lang="ru-RU" sz="4800" dirty="0" err="1" smtClean="0"/>
              <a:t>езсмертній</a:t>
            </a:r>
            <a:r>
              <a:rPr lang="ru-RU" sz="4800" dirty="0" smtClean="0"/>
              <a:t> </a:t>
            </a:r>
            <a:r>
              <a:rPr lang="ru-RU" sz="4800" dirty="0" err="1"/>
              <a:t>від</a:t>
            </a:r>
            <a:r>
              <a:rPr lang="ru-RU" sz="4800" dirty="0"/>
              <a:t> смертного</a:t>
            </a:r>
            <a:r>
              <a:rPr lang="ru-RU" sz="4800" dirty="0" smtClean="0"/>
              <a:t>»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61" y="1772816"/>
            <a:ext cx="313756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32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7529481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Репертуар </a:t>
            </a:r>
            <a:r>
              <a:rPr lang="ru-RU" sz="2400" dirty="0" err="1"/>
              <a:t>Заньковецької</a:t>
            </a:r>
            <a:r>
              <a:rPr lang="ru-RU" sz="2400" dirty="0"/>
              <a:t> </a:t>
            </a:r>
            <a:r>
              <a:rPr lang="ru-RU" sz="2400" dirty="0" err="1"/>
              <a:t>налічує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30 ролей. Актриса </a:t>
            </a:r>
            <a:r>
              <a:rPr lang="ru-RU" sz="2400" dirty="0" err="1"/>
              <a:t>надзвичайно</a:t>
            </a:r>
            <a:r>
              <a:rPr lang="ru-RU" sz="2400" dirty="0"/>
              <a:t> широкого </a:t>
            </a:r>
            <a:r>
              <a:rPr lang="ru-RU" sz="2400" dirty="0" err="1"/>
              <a:t>творчого</a:t>
            </a:r>
            <a:r>
              <a:rPr lang="ru-RU" sz="2400" dirty="0"/>
              <a:t> </a:t>
            </a:r>
            <a:r>
              <a:rPr lang="ru-RU" sz="2400" dirty="0" err="1"/>
              <a:t>діапазону</a:t>
            </a:r>
            <a:r>
              <a:rPr lang="ru-RU" sz="2400" dirty="0"/>
              <a:t>, вона </a:t>
            </a:r>
            <a:r>
              <a:rPr lang="ru-RU" sz="2400" dirty="0" err="1"/>
              <a:t>створювала</a:t>
            </a:r>
            <a:r>
              <a:rPr lang="ru-RU" sz="2400" dirty="0"/>
              <a:t> </a:t>
            </a:r>
            <a:r>
              <a:rPr lang="ru-RU" sz="2400" dirty="0" err="1"/>
              <a:t>образи</a:t>
            </a:r>
            <a:r>
              <a:rPr lang="ru-RU" sz="2400" dirty="0"/>
              <a:t>, </a:t>
            </a:r>
            <a:r>
              <a:rPr lang="ru-RU" sz="2400" dirty="0" err="1"/>
              <a:t>проникнуті</a:t>
            </a:r>
            <a:r>
              <a:rPr lang="ru-RU" sz="2400" dirty="0"/>
              <a:t> і </a:t>
            </a:r>
            <a:r>
              <a:rPr lang="ru-RU" sz="2400" dirty="0" err="1"/>
              <a:t>справжнім</a:t>
            </a:r>
            <a:r>
              <a:rPr lang="ru-RU" sz="2400" dirty="0"/>
              <a:t> драматизмом, і запальною </a:t>
            </a:r>
            <a:r>
              <a:rPr lang="ru-RU" sz="2400" dirty="0" err="1"/>
              <a:t>комедійністю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1028"/>
            <a:ext cx="2313283" cy="378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628800"/>
            <a:ext cx="237923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23224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07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4320480"/>
          </a:xfrm>
        </p:spPr>
        <p:txBody>
          <a:bodyPr>
            <a:noAutofit/>
          </a:bodyPr>
          <a:lstStyle/>
          <a:p>
            <a:endParaRPr lang="ru-RU" sz="2400" dirty="0"/>
          </a:p>
          <a:p>
            <a:r>
              <a:rPr lang="ru-RU" sz="2400" dirty="0"/>
              <a:t>Наталка («Наталка Полтавка» І. </a:t>
            </a:r>
            <a:r>
              <a:rPr lang="ru-RU" sz="2400" dirty="0" err="1"/>
              <a:t>Котляревського</a:t>
            </a:r>
            <a:r>
              <a:rPr lang="ru-RU" sz="2400" dirty="0"/>
              <a:t>),</a:t>
            </a:r>
          </a:p>
          <a:p>
            <a:r>
              <a:rPr lang="ru-RU" sz="2400" dirty="0"/>
              <a:t>Галя, </a:t>
            </a:r>
            <a:r>
              <a:rPr lang="ru-RU" sz="2400" dirty="0" err="1"/>
              <a:t>Ярина</a:t>
            </a:r>
            <a:r>
              <a:rPr lang="ru-RU" sz="2400" dirty="0"/>
              <a:t> («Назар </a:t>
            </a:r>
            <a:r>
              <a:rPr lang="ru-RU" sz="2400" dirty="0" err="1"/>
              <a:t>Стодоля</a:t>
            </a:r>
            <a:r>
              <a:rPr lang="ru-RU" sz="2400" dirty="0"/>
              <a:t>», «Невольник» </a:t>
            </a:r>
            <a:endParaRPr lang="ru-RU" sz="2400" dirty="0" smtClean="0"/>
          </a:p>
          <a:p>
            <a:pPr marL="18288" indent="0">
              <a:buNone/>
            </a:pPr>
            <a:r>
              <a:rPr lang="ru-RU" sz="2400" dirty="0" smtClean="0"/>
              <a:t>Т</a:t>
            </a:r>
            <a:r>
              <a:rPr lang="ru-RU" sz="2400" dirty="0"/>
              <a:t>. </a:t>
            </a:r>
            <a:r>
              <a:rPr lang="ru-RU" sz="2400" dirty="0" err="1"/>
              <a:t>Шевченка</a:t>
            </a:r>
            <a:r>
              <a:rPr lang="ru-RU" sz="2400" dirty="0"/>
              <a:t>),</a:t>
            </a:r>
          </a:p>
          <a:p>
            <a:r>
              <a:rPr lang="ru-RU" sz="2400" dirty="0" err="1"/>
              <a:t>Олена</a:t>
            </a:r>
            <a:r>
              <a:rPr lang="ru-RU" sz="2400" dirty="0"/>
              <a:t>, Оксана, </a:t>
            </a:r>
            <a:r>
              <a:rPr lang="ru-RU" sz="2400" dirty="0" err="1"/>
              <a:t>Зінька</a:t>
            </a:r>
            <a:r>
              <a:rPr lang="ru-RU" sz="2400" dirty="0"/>
              <a:t> («</a:t>
            </a:r>
            <a:r>
              <a:rPr lang="ru-RU" sz="2400" dirty="0" err="1"/>
              <a:t>Глитай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ж </a:t>
            </a:r>
            <a:r>
              <a:rPr lang="ru-RU" sz="2400" dirty="0" err="1"/>
              <a:t>павук</a:t>
            </a:r>
            <a:r>
              <a:rPr lang="ru-RU" sz="2400" dirty="0"/>
              <a:t>», «Доки </a:t>
            </a:r>
            <a:r>
              <a:rPr lang="ru-RU" sz="2400" dirty="0" err="1"/>
              <a:t>сонце</a:t>
            </a:r>
            <a:r>
              <a:rPr lang="ru-RU" sz="2400" dirty="0"/>
              <a:t> </a:t>
            </a:r>
            <a:r>
              <a:rPr lang="ru-RU" sz="2400" dirty="0" err="1"/>
              <a:t>зійде</a:t>
            </a:r>
            <a:r>
              <a:rPr lang="ru-RU" sz="2400" dirty="0"/>
              <a:t>, роса </a:t>
            </a:r>
            <a:r>
              <a:rPr lang="ru-RU" sz="2400" dirty="0" err="1"/>
              <a:t>очі</a:t>
            </a:r>
            <a:r>
              <a:rPr lang="ru-RU" sz="2400" dirty="0"/>
              <a:t> </a:t>
            </a:r>
            <a:r>
              <a:rPr lang="ru-RU" sz="2400" dirty="0" err="1"/>
              <a:t>виїсть</a:t>
            </a:r>
            <a:r>
              <a:rPr lang="ru-RU" sz="2400" dirty="0"/>
              <a:t>», «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сім'ї</a:t>
            </a:r>
            <a:r>
              <a:rPr lang="ru-RU" sz="2400" dirty="0"/>
              <a:t>» </a:t>
            </a:r>
            <a:endParaRPr lang="ru-RU" sz="2400" dirty="0" smtClean="0"/>
          </a:p>
          <a:p>
            <a:pPr marL="18288" indent="0">
              <a:buNone/>
            </a:pPr>
            <a:r>
              <a:rPr lang="ru-RU" sz="2400" dirty="0" smtClean="0"/>
              <a:t>М</a:t>
            </a:r>
            <a:r>
              <a:rPr lang="ru-RU" sz="2400" dirty="0"/>
              <a:t>. Л. </a:t>
            </a:r>
            <a:r>
              <a:rPr lang="ru-RU" sz="2400" dirty="0" err="1"/>
              <a:t>Кропивницького</a:t>
            </a:r>
            <a:r>
              <a:rPr lang="ru-RU" sz="2400" dirty="0"/>
              <a:t>),</a:t>
            </a:r>
          </a:p>
          <a:p>
            <a:r>
              <a:rPr lang="ru-RU" sz="2400" dirty="0" err="1"/>
              <a:t>Харитина</a:t>
            </a:r>
            <a:r>
              <a:rPr lang="ru-RU" sz="2400" dirty="0"/>
              <a:t>, </a:t>
            </a:r>
            <a:r>
              <a:rPr lang="ru-RU" sz="2400" dirty="0" err="1"/>
              <a:t>Софія</a:t>
            </a:r>
            <a:r>
              <a:rPr lang="ru-RU" sz="2400" dirty="0"/>
              <a:t> («Наймичка», «</a:t>
            </a:r>
            <a:r>
              <a:rPr lang="ru-RU" sz="2400" dirty="0" err="1"/>
              <a:t>Безталанна</a:t>
            </a:r>
            <a:r>
              <a:rPr lang="ru-RU" sz="2400" dirty="0"/>
              <a:t>» </a:t>
            </a:r>
            <a:endParaRPr lang="ru-RU" sz="2400" dirty="0" smtClean="0"/>
          </a:p>
          <a:p>
            <a:pPr marL="18288" indent="0">
              <a:buNone/>
            </a:pPr>
            <a:r>
              <a:rPr lang="ru-RU" sz="2400" dirty="0" smtClean="0"/>
              <a:t>І</a:t>
            </a:r>
            <a:r>
              <a:rPr lang="ru-RU" sz="2400" dirty="0"/>
              <a:t>. </a:t>
            </a:r>
            <a:r>
              <a:rPr lang="ru-RU" sz="2400" dirty="0" err="1"/>
              <a:t>Карпенка-Карого</a:t>
            </a:r>
            <a:r>
              <a:rPr lang="ru-RU" sz="2400" dirty="0"/>
              <a:t>),</a:t>
            </a:r>
          </a:p>
          <a:p>
            <a:r>
              <a:rPr lang="ru-RU" sz="2400" dirty="0" err="1"/>
              <a:t>Катря</a:t>
            </a:r>
            <a:r>
              <a:rPr lang="ru-RU" sz="2400" dirty="0"/>
              <a:t> («Не </a:t>
            </a:r>
            <a:r>
              <a:rPr lang="ru-RU" sz="2400" dirty="0" err="1"/>
              <a:t>судилося</a:t>
            </a:r>
            <a:r>
              <a:rPr lang="ru-RU" sz="2400" dirty="0"/>
              <a:t>» </a:t>
            </a:r>
            <a:r>
              <a:rPr lang="ru-RU" sz="2400" dirty="0" err="1"/>
              <a:t>М.Старицького</a:t>
            </a:r>
            <a:r>
              <a:rPr lang="ru-RU" sz="2400" dirty="0"/>
              <a:t>), Наталя («</a:t>
            </a:r>
            <a:r>
              <a:rPr lang="ru-RU" sz="2400" dirty="0" err="1"/>
              <a:t>Лимерівна</a:t>
            </a:r>
            <a:r>
              <a:rPr lang="ru-RU" sz="2400" dirty="0"/>
              <a:t>» </a:t>
            </a:r>
            <a:r>
              <a:rPr lang="ru-RU" sz="2400" dirty="0" err="1"/>
              <a:t>Панаса</a:t>
            </a:r>
            <a:r>
              <a:rPr lang="ru-RU" sz="2400" dirty="0"/>
              <a:t> Мирного).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776864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err="1" smtClean="0"/>
              <a:t>Найкращими</a:t>
            </a:r>
            <a:r>
              <a:rPr lang="ru-RU" sz="5300" dirty="0" smtClean="0"/>
              <a:t> </a:t>
            </a:r>
            <a:r>
              <a:rPr lang="ru-RU" sz="5300" dirty="0" err="1"/>
              <a:t>її</a:t>
            </a:r>
            <a:r>
              <a:rPr lang="ru-RU" sz="5300" dirty="0"/>
              <a:t> ролями </a:t>
            </a:r>
            <a:r>
              <a:rPr lang="ru-RU" sz="5300" dirty="0" err="1" smtClean="0"/>
              <a:t>були</a:t>
            </a:r>
            <a:r>
              <a:rPr lang="ru-RU" sz="5300" dirty="0" smtClean="0"/>
              <a:t>:</a:t>
            </a:r>
            <a:endParaRPr lang="ru-RU" sz="5300" dirty="0"/>
          </a:p>
        </p:txBody>
      </p:sp>
    </p:spTree>
    <p:extLst>
      <p:ext uri="{BB962C8B-B14F-4D97-AF65-F5344CB8AC3E}">
        <p14:creationId xmlns:p14="http://schemas.microsoft.com/office/powerpoint/2010/main" val="195059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7745505" cy="3312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У 1907 р на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ніжинського</a:t>
            </a:r>
            <a:r>
              <a:rPr lang="ru-RU" sz="2800" dirty="0"/>
              <a:t> </a:t>
            </a:r>
            <a:r>
              <a:rPr lang="ru-RU" sz="2800" dirty="0" err="1"/>
              <a:t>аматорського</a:t>
            </a:r>
            <a:r>
              <a:rPr lang="ru-RU" sz="2800" dirty="0"/>
              <a:t> </a:t>
            </a:r>
            <a:r>
              <a:rPr lang="ru-RU" sz="2800" dirty="0" err="1"/>
              <a:t>гуртка</a:t>
            </a:r>
            <a:r>
              <a:rPr lang="ru-RU" sz="2800" dirty="0"/>
              <a:t>, </a:t>
            </a:r>
            <a:r>
              <a:rPr lang="ru-RU" sz="2800" dirty="0" err="1"/>
              <a:t>організованого</a:t>
            </a:r>
            <a:r>
              <a:rPr lang="ru-RU" sz="2800" dirty="0"/>
              <a:t> </a:t>
            </a:r>
            <a:r>
              <a:rPr lang="ru-RU" sz="2800" dirty="0" err="1"/>
              <a:t>Марією</a:t>
            </a:r>
            <a:r>
              <a:rPr lang="ru-RU" sz="2800" dirty="0"/>
              <a:t> </a:t>
            </a:r>
            <a:r>
              <a:rPr lang="ru-RU" sz="2800" dirty="0" err="1"/>
              <a:t>Костянтинівною</a:t>
            </a:r>
            <a:r>
              <a:rPr lang="ru-RU" sz="2800" dirty="0"/>
              <a:t> </a:t>
            </a:r>
            <a:r>
              <a:rPr lang="ru-RU" sz="2800" dirty="0" err="1"/>
              <a:t>невдовзі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повернення</a:t>
            </a:r>
            <a:r>
              <a:rPr lang="ru-RU" sz="2800" dirty="0"/>
              <a:t> з </a:t>
            </a:r>
            <a:r>
              <a:rPr lang="ru-RU" sz="2800" dirty="0" err="1"/>
              <a:t>Галичини</a:t>
            </a:r>
            <a:r>
              <a:rPr lang="ru-RU" sz="2800" dirty="0"/>
              <a:t>,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створений</a:t>
            </a:r>
            <a:r>
              <a:rPr lang="ru-RU" sz="2800" dirty="0"/>
              <a:t> Перший </a:t>
            </a:r>
            <a:r>
              <a:rPr lang="ru-RU" sz="2800" dirty="0" err="1"/>
              <a:t>український</a:t>
            </a:r>
            <a:r>
              <a:rPr lang="ru-RU" sz="2800" dirty="0"/>
              <a:t> </a:t>
            </a:r>
            <a:r>
              <a:rPr lang="ru-RU" sz="2800" dirty="0" err="1"/>
              <a:t>стаціонарний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театр </a:t>
            </a:r>
            <a:r>
              <a:rPr lang="ru-RU" sz="2800" dirty="0"/>
              <a:t>М. </a:t>
            </a:r>
            <a:r>
              <a:rPr lang="ru-RU" sz="2800" dirty="0" err="1" smtClean="0"/>
              <a:t>Садовського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3"/>
          <a:stretch/>
        </p:blipFill>
        <p:spPr bwMode="auto">
          <a:xfrm>
            <a:off x="755576" y="3356992"/>
            <a:ext cx="7620000" cy="325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478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204864"/>
            <a:ext cx="4716016" cy="38164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розмістився</a:t>
            </a:r>
            <a:r>
              <a:rPr lang="ru-RU" sz="3200" dirty="0"/>
              <a:t>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в </a:t>
            </a:r>
            <a:r>
              <a:rPr lang="ru-RU" sz="3200" dirty="0" err="1"/>
              <a:t>приміщенні</a:t>
            </a:r>
            <a:r>
              <a:rPr lang="ru-RU" sz="3200" dirty="0"/>
              <a:t> </a:t>
            </a:r>
            <a:r>
              <a:rPr lang="ru-RU" sz="3200" dirty="0" err="1"/>
              <a:t>Троїцького</a:t>
            </a:r>
            <a:r>
              <a:rPr lang="ru-RU" sz="3200" dirty="0"/>
              <a:t> народного дому в </a:t>
            </a:r>
            <a:r>
              <a:rPr lang="ru-RU" sz="3200" dirty="0" err="1"/>
              <a:t>Києві</a:t>
            </a:r>
            <a:r>
              <a:rPr lang="ru-RU" sz="3200" dirty="0"/>
              <a:t>; 15 </a:t>
            </a:r>
            <a:r>
              <a:rPr lang="ru-RU" sz="3200" dirty="0" err="1"/>
              <a:t>січня</a:t>
            </a:r>
            <a:r>
              <a:rPr lang="ru-RU" sz="3200" dirty="0"/>
              <a:t> 1908 року тут </a:t>
            </a:r>
            <a:r>
              <a:rPr lang="ru-RU" sz="3200" dirty="0" err="1"/>
              <a:t>відбулося</a:t>
            </a:r>
            <a:r>
              <a:rPr lang="ru-RU" sz="3200" dirty="0"/>
              <a:t> </a:t>
            </a:r>
            <a:r>
              <a:rPr lang="ru-RU" sz="3200" dirty="0" err="1"/>
              <a:t>урочисте</a:t>
            </a:r>
            <a:r>
              <a:rPr lang="ru-RU" sz="3200" dirty="0"/>
              <a:t> </a:t>
            </a:r>
            <a:r>
              <a:rPr lang="ru-RU" sz="3200" dirty="0" err="1"/>
              <a:t>святкування</a:t>
            </a:r>
            <a:r>
              <a:rPr lang="ru-RU" sz="3200" dirty="0"/>
              <a:t> 25-річчя </a:t>
            </a:r>
            <a:r>
              <a:rPr lang="ru-RU" sz="3200" dirty="0" err="1"/>
              <a:t>сценічної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М</a:t>
            </a:r>
            <a:r>
              <a:rPr lang="ru-RU" sz="3200" dirty="0"/>
              <a:t>. </a:t>
            </a:r>
            <a:r>
              <a:rPr lang="ru-RU" sz="3200" dirty="0" err="1"/>
              <a:t>Заньковецької</a:t>
            </a:r>
            <a:r>
              <a:rPr lang="ru-RU" sz="32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543800" cy="1224136"/>
          </a:xfrm>
        </p:spPr>
        <p:txBody>
          <a:bodyPr/>
          <a:lstStyle/>
          <a:p>
            <a:pPr algn="ctr"/>
            <a:r>
              <a:rPr lang="ru-RU" dirty="0"/>
              <a:t>25-річчя </a:t>
            </a:r>
            <a:r>
              <a:rPr lang="ru-RU" dirty="0" err="1"/>
              <a:t>сценічної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88843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30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60848"/>
            <a:ext cx="4176464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i="1" dirty="0"/>
              <a:t>“</a:t>
            </a:r>
            <a:r>
              <a:rPr lang="ru-RU" sz="4000" i="1" dirty="0" err="1"/>
              <a:t>Могутній</a:t>
            </a:r>
            <a:r>
              <a:rPr lang="ru-RU" sz="4000" i="1" dirty="0"/>
              <a:t> талант, </a:t>
            </a:r>
            <a:r>
              <a:rPr lang="ru-RU" sz="4000" i="1" dirty="0" err="1"/>
              <a:t>який</a:t>
            </a:r>
            <a:r>
              <a:rPr lang="ru-RU" sz="4000" i="1" dirty="0"/>
              <a:t> </a:t>
            </a:r>
            <a:r>
              <a:rPr lang="ru-RU" sz="4000" i="1" dirty="0" err="1"/>
              <a:t>зробив</a:t>
            </a:r>
            <a:r>
              <a:rPr lang="ru-RU" sz="4000" i="1" dirty="0"/>
              <a:t> </a:t>
            </a:r>
            <a:r>
              <a:rPr lang="ru-RU" sz="4000" i="1" dirty="0" err="1"/>
              <a:t>би</a:t>
            </a:r>
            <a:r>
              <a:rPr lang="ru-RU" sz="4000" i="1" dirty="0"/>
              <a:t> честь </a:t>
            </a:r>
            <a:r>
              <a:rPr lang="ru-RU" sz="4000" i="1" dirty="0" err="1"/>
              <a:t>найкращій</a:t>
            </a:r>
            <a:r>
              <a:rPr lang="ru-RU" sz="4000" i="1" dirty="0"/>
              <a:t> </a:t>
            </a:r>
            <a:r>
              <a:rPr lang="ru-RU" sz="4000" i="1" dirty="0" err="1" smtClean="0"/>
              <a:t>європейській</a:t>
            </a:r>
            <a:r>
              <a:rPr lang="ru-RU" sz="4000" i="1" dirty="0" smtClean="0"/>
              <a:t> </a:t>
            </a:r>
            <a:r>
              <a:rPr lang="ru-RU" sz="4000" i="1" dirty="0" err="1"/>
              <a:t>сцені</a:t>
            </a:r>
            <a:r>
              <a:rPr lang="ru-RU" sz="4000" i="1" dirty="0" smtClean="0"/>
              <a:t>”</a:t>
            </a:r>
          </a:p>
          <a:p>
            <a:pPr marL="0" indent="0" algn="r">
              <a:buNone/>
            </a:pPr>
            <a:r>
              <a:rPr lang="ru-RU" sz="2000" dirty="0" smtClean="0"/>
              <a:t> </a:t>
            </a:r>
            <a:r>
              <a:rPr lang="ru-RU" sz="2000" dirty="0"/>
              <a:t>Симон Петлюра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914400"/>
          </a:xfrm>
        </p:spPr>
        <p:txBody>
          <a:bodyPr/>
          <a:lstStyle/>
          <a:p>
            <a:r>
              <a:rPr lang="ru-RU" sz="5400" dirty="0" err="1" smtClean="0"/>
              <a:t>Марія</a:t>
            </a:r>
            <a:r>
              <a:rPr lang="ru-RU" sz="5400" dirty="0" smtClean="0"/>
              <a:t> </a:t>
            </a:r>
            <a:r>
              <a:rPr lang="ru-RU" sz="5400" dirty="0" err="1" smtClean="0"/>
              <a:t>Заньковецька</a:t>
            </a:r>
            <a:endParaRPr lang="ru-RU" sz="5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556792"/>
            <a:ext cx="3523927" cy="4575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53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7992888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Вона </a:t>
            </a:r>
            <a:r>
              <a:rPr lang="ru-RU" sz="2400" dirty="0" err="1"/>
              <a:t>заснувала</a:t>
            </a:r>
            <a:r>
              <a:rPr lang="ru-RU" sz="2400" dirty="0"/>
              <a:t> в </a:t>
            </a:r>
            <a:r>
              <a:rPr lang="ru-RU" sz="2400" dirty="0" err="1"/>
              <a:t>Ніжині</a:t>
            </a:r>
            <a:r>
              <a:rPr lang="ru-RU" sz="2400" dirty="0"/>
              <a:t> театр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назвою</a:t>
            </a:r>
            <a:r>
              <a:rPr lang="ru-RU" sz="2400" dirty="0"/>
              <a:t> «</a:t>
            </a:r>
            <a:r>
              <a:rPr lang="ru-RU" sz="2400" dirty="0" err="1"/>
              <a:t>Українська</a:t>
            </a:r>
            <a:r>
              <a:rPr lang="ru-RU" sz="2400" dirty="0"/>
              <a:t> </a:t>
            </a:r>
            <a:r>
              <a:rPr lang="ru-RU" sz="2400" dirty="0" err="1"/>
              <a:t>група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 М. </a:t>
            </a:r>
            <a:r>
              <a:rPr lang="ru-RU" sz="2400" dirty="0" err="1"/>
              <a:t>Заньковецької</a:t>
            </a:r>
            <a:r>
              <a:rPr lang="ru-RU" sz="2400" dirty="0"/>
              <a:t>», разом з П. </a:t>
            </a:r>
            <a:r>
              <a:rPr lang="ru-RU" sz="2400" dirty="0" err="1"/>
              <a:t>Саксаганським</a:t>
            </a:r>
            <a:r>
              <a:rPr lang="ru-RU" sz="2400" dirty="0"/>
              <a:t> </a:t>
            </a:r>
            <a:r>
              <a:rPr lang="ru-RU" sz="2400" dirty="0" err="1"/>
              <a:t>організувала</a:t>
            </a:r>
            <a:r>
              <a:rPr lang="ru-RU" sz="2400" dirty="0"/>
              <a:t> </a:t>
            </a:r>
            <a:r>
              <a:rPr lang="ru-RU" sz="2400" dirty="0" err="1"/>
              <a:t>Народний</a:t>
            </a:r>
            <a:r>
              <a:rPr lang="ru-RU" sz="2400" dirty="0"/>
              <a:t> театр у </a:t>
            </a:r>
            <a:r>
              <a:rPr lang="ru-RU" sz="2400" dirty="0" err="1"/>
              <a:t>Києві</a:t>
            </a:r>
            <a:r>
              <a:rPr lang="ru-RU" sz="2400" dirty="0"/>
              <a:t> (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розмістився</a:t>
            </a:r>
            <a:r>
              <a:rPr lang="ru-RU" sz="2400" dirty="0"/>
              <a:t> в </a:t>
            </a:r>
            <a:r>
              <a:rPr lang="ru-RU" sz="2400" dirty="0" err="1"/>
              <a:t>приміщенні</a:t>
            </a:r>
            <a:r>
              <a:rPr lang="ru-RU" sz="2400" dirty="0"/>
              <a:t> </a:t>
            </a:r>
            <a:r>
              <a:rPr lang="ru-RU" sz="2400" dirty="0" err="1"/>
              <a:t>Троїцького</a:t>
            </a:r>
            <a:r>
              <a:rPr lang="ru-RU" sz="2400" dirty="0"/>
              <a:t> народного дому), а в 1923 р </a:t>
            </a:r>
            <a:r>
              <a:rPr lang="ru-RU" sz="2400" dirty="0" err="1"/>
              <a:t>знялася</a:t>
            </a:r>
            <a:r>
              <a:rPr lang="ru-RU" sz="2400" dirty="0"/>
              <a:t> в одному з перших </a:t>
            </a:r>
            <a:r>
              <a:rPr lang="ru-RU" sz="2400" dirty="0" err="1"/>
              <a:t>українських</a:t>
            </a:r>
            <a:r>
              <a:rPr lang="ru-RU" sz="2400" dirty="0"/>
              <a:t> </a:t>
            </a:r>
            <a:r>
              <a:rPr lang="ru-RU" sz="2400" dirty="0" err="1"/>
              <a:t>кінофільмів</a:t>
            </a:r>
            <a:r>
              <a:rPr lang="ru-RU" sz="2400" dirty="0"/>
              <a:t> - « Остап Бандура », </a:t>
            </a:r>
            <a:r>
              <a:rPr lang="ru-RU" sz="2400" dirty="0" err="1"/>
              <a:t>зігравши</a:t>
            </a:r>
            <a:r>
              <a:rPr lang="ru-RU" sz="2400" dirty="0"/>
              <a:t> роль </a:t>
            </a:r>
            <a:r>
              <a:rPr lang="ru-RU" sz="2400" dirty="0" err="1"/>
              <a:t>матері</a:t>
            </a:r>
            <a:r>
              <a:rPr lang="ru-RU" sz="24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543800" cy="914400"/>
          </a:xfrm>
        </p:spPr>
        <p:txBody>
          <a:bodyPr/>
          <a:lstStyle/>
          <a:p>
            <a:r>
              <a:rPr lang="uk-UA" dirty="0" smtClean="0"/>
              <a:t>Театральна діяльність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26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386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844824"/>
            <a:ext cx="4645827" cy="3877815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3600" dirty="0"/>
              <a:t>В </a:t>
            </a:r>
            <a:r>
              <a:rPr lang="ru-RU" sz="3600" dirty="0" err="1"/>
              <a:t>останній</a:t>
            </a:r>
            <a:r>
              <a:rPr lang="ru-RU" sz="3600" dirty="0"/>
              <a:t> раз актриса </a:t>
            </a:r>
            <a:r>
              <a:rPr lang="ru-RU" sz="3600" dirty="0" err="1"/>
              <a:t>виступила</a:t>
            </a:r>
            <a:r>
              <a:rPr lang="ru-RU" sz="3600" dirty="0"/>
              <a:t> на </a:t>
            </a:r>
            <a:r>
              <a:rPr lang="ru-RU" sz="3600" dirty="0" err="1"/>
              <a:t>сцені</a:t>
            </a:r>
            <a:r>
              <a:rPr lang="ru-RU" sz="3600" dirty="0"/>
              <a:t> в 1922 р на </a:t>
            </a:r>
            <a:r>
              <a:rPr lang="ru-RU" sz="3600" dirty="0" err="1"/>
              <a:t>урочистому</a:t>
            </a:r>
            <a:r>
              <a:rPr lang="ru-RU" sz="3600" dirty="0"/>
              <a:t> </a:t>
            </a:r>
            <a:r>
              <a:rPr lang="ru-RU" sz="3600" dirty="0" err="1"/>
              <a:t>вечорі</a:t>
            </a:r>
            <a:r>
              <a:rPr lang="ru-RU" sz="3600" dirty="0"/>
              <a:t>, </a:t>
            </a:r>
            <a:r>
              <a:rPr lang="ru-RU" sz="3600" dirty="0" err="1"/>
              <a:t>присвяченому</a:t>
            </a:r>
            <a:r>
              <a:rPr lang="ru-RU" sz="3600" dirty="0"/>
              <a:t> 40-річчю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творчої</a:t>
            </a:r>
            <a:r>
              <a:rPr lang="ru-RU" sz="3600" dirty="0"/>
              <a:t> </a:t>
            </a:r>
            <a:r>
              <a:rPr lang="ru-RU" sz="3600" dirty="0" err="1"/>
              <a:t>діяльності</a:t>
            </a:r>
            <a:r>
              <a:rPr lang="ru-RU" sz="36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43800" cy="914400"/>
          </a:xfrm>
        </p:spPr>
        <p:txBody>
          <a:bodyPr/>
          <a:lstStyle/>
          <a:p>
            <a:r>
              <a:rPr lang="uk-UA" sz="6000" dirty="0" smtClean="0"/>
              <a:t>Останній виступ</a:t>
            </a:r>
            <a:endParaRPr lang="ru-RU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2" y="1700808"/>
            <a:ext cx="3547405" cy="45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541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762056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err="1"/>
              <a:t>Сучасники</a:t>
            </a:r>
            <a:r>
              <a:rPr lang="ru-RU" sz="2800" dirty="0"/>
              <a:t> </a:t>
            </a:r>
            <a:r>
              <a:rPr lang="ru-RU" sz="2800" dirty="0" err="1"/>
              <a:t>високо</a:t>
            </a:r>
            <a:r>
              <a:rPr lang="ru-RU" sz="2800" dirty="0"/>
              <a:t> </a:t>
            </a:r>
            <a:r>
              <a:rPr lang="ru-RU" sz="2800" dirty="0" err="1"/>
              <a:t>цінували</a:t>
            </a:r>
            <a:r>
              <a:rPr lang="ru-RU" sz="2800" dirty="0"/>
              <a:t> талант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М</a:t>
            </a:r>
            <a:r>
              <a:rPr lang="ru-RU" sz="2800" dirty="0"/>
              <a:t>. </a:t>
            </a:r>
            <a:r>
              <a:rPr lang="ru-RU" sz="2800" dirty="0" err="1"/>
              <a:t>Заньковецької</a:t>
            </a:r>
            <a:r>
              <a:rPr lang="ru-RU" sz="2800" dirty="0"/>
              <a:t>, </a:t>
            </a:r>
            <a:r>
              <a:rPr lang="ru-RU" sz="2800" dirty="0" err="1"/>
              <a:t>ставлячи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на </a:t>
            </a:r>
            <a:r>
              <a:rPr lang="ru-RU" sz="2800" dirty="0" err="1"/>
              <a:t>рівень</a:t>
            </a:r>
            <a:r>
              <a:rPr lang="ru-RU" sz="2800" dirty="0"/>
              <a:t> </a:t>
            </a:r>
            <a:r>
              <a:rPr lang="ru-RU" sz="2800" dirty="0" err="1"/>
              <a:t>світових</a:t>
            </a:r>
            <a:r>
              <a:rPr lang="ru-RU" sz="2800" dirty="0"/>
              <a:t> </a:t>
            </a:r>
            <a:r>
              <a:rPr lang="ru-RU" sz="2800" dirty="0" err="1"/>
              <a:t>театральних</a:t>
            </a:r>
            <a:r>
              <a:rPr lang="ru-RU" sz="2800" dirty="0"/>
              <a:t> </a:t>
            </a:r>
            <a:r>
              <a:rPr lang="ru-RU" sz="2800" dirty="0" err="1"/>
              <a:t>зірок</a:t>
            </a:r>
            <a:r>
              <a:rPr lang="ru-RU" sz="2800" dirty="0"/>
              <a:t> - </a:t>
            </a:r>
            <a:r>
              <a:rPr lang="ru-RU" sz="2800" dirty="0" err="1"/>
              <a:t>італійки</a:t>
            </a:r>
            <a:r>
              <a:rPr lang="ru-RU" sz="2800" dirty="0"/>
              <a:t> </a:t>
            </a:r>
            <a:r>
              <a:rPr lang="ru-RU" sz="2800" dirty="0" err="1"/>
              <a:t>Елеонори</a:t>
            </a:r>
            <a:r>
              <a:rPr lang="ru-RU" sz="2800" dirty="0"/>
              <a:t> </a:t>
            </a:r>
            <a:r>
              <a:rPr lang="ru-RU" sz="2800" dirty="0" err="1"/>
              <a:t>Дузе</a:t>
            </a:r>
            <a:r>
              <a:rPr lang="ru-RU" sz="2800" dirty="0"/>
              <a:t>, француженки Сари Бернар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і </a:t>
            </a:r>
            <a:r>
              <a:rPr lang="ru-RU" sz="2800" dirty="0" err="1"/>
              <a:t>російської</a:t>
            </a:r>
            <a:r>
              <a:rPr lang="ru-RU" sz="2800" dirty="0"/>
              <a:t> </a:t>
            </a:r>
            <a:r>
              <a:rPr lang="ru-RU" sz="2800" dirty="0" err="1"/>
              <a:t>Віри</a:t>
            </a:r>
            <a:r>
              <a:rPr lang="ru-RU" sz="2800" dirty="0"/>
              <a:t> </a:t>
            </a:r>
            <a:r>
              <a:rPr lang="ru-RU" sz="2800" dirty="0" err="1"/>
              <a:t>Коміссаржевської</a:t>
            </a:r>
            <a:r>
              <a:rPr lang="ru-RU" sz="2800" dirty="0"/>
              <a:t>. </a:t>
            </a:r>
            <a:r>
              <a:rPr lang="ru-RU" sz="2800" dirty="0" err="1"/>
              <a:t>Шанувальниками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гри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письменники</a:t>
            </a:r>
            <a:r>
              <a:rPr lang="ru-RU" sz="2800" dirty="0"/>
              <a:t> Л. Толстой, А. Чехов, П. </a:t>
            </a:r>
            <a:r>
              <a:rPr lang="ru-RU" sz="2800" dirty="0" err="1"/>
              <a:t>Мирний</a:t>
            </a:r>
            <a:r>
              <a:rPr lang="ru-RU" sz="2800" dirty="0"/>
              <a:t>, І. </a:t>
            </a:r>
            <a:r>
              <a:rPr lang="ru-RU" sz="2800" dirty="0" err="1"/>
              <a:t>Нечуй-Левицький</a:t>
            </a:r>
            <a:r>
              <a:rPr lang="ru-RU" sz="2800" dirty="0"/>
              <a:t>, П. </a:t>
            </a:r>
            <a:r>
              <a:rPr lang="ru-RU" sz="2800" dirty="0" err="1"/>
              <a:t>Тичина</a:t>
            </a:r>
            <a:r>
              <a:rPr lang="ru-RU" sz="2800" dirty="0"/>
              <a:t>, М. </a:t>
            </a:r>
            <a:r>
              <a:rPr lang="ru-RU" sz="2800" dirty="0" err="1"/>
              <a:t>Рильський</a:t>
            </a:r>
            <a:r>
              <a:rPr lang="ru-RU" sz="2800" dirty="0"/>
              <a:t>, художник Н. Нестеров, </a:t>
            </a:r>
            <a:r>
              <a:rPr lang="ru-RU" sz="2800" dirty="0" err="1"/>
              <a:t>співак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І</a:t>
            </a:r>
            <a:r>
              <a:rPr lang="ru-RU" sz="2800" dirty="0"/>
              <a:t>. </a:t>
            </a:r>
            <a:r>
              <a:rPr lang="ru-RU" sz="2800" dirty="0" err="1"/>
              <a:t>Козловський</a:t>
            </a:r>
            <a:r>
              <a:rPr lang="ru-RU" sz="2800" dirty="0"/>
              <a:t>, </a:t>
            </a:r>
            <a:r>
              <a:rPr lang="ru-RU" sz="2800" dirty="0" err="1"/>
              <a:t>академік</a:t>
            </a:r>
            <a:r>
              <a:rPr lang="ru-RU" sz="2800" dirty="0"/>
              <a:t> О. </a:t>
            </a:r>
            <a:r>
              <a:rPr lang="ru-RU" sz="2800" dirty="0" err="1"/>
              <a:t>Богомолець</a:t>
            </a:r>
            <a:r>
              <a:rPr lang="ru-RU" sz="2800" dirty="0"/>
              <a:t>, </a:t>
            </a:r>
            <a:r>
              <a:rPr lang="ru-RU" sz="2800" dirty="0" err="1"/>
              <a:t>режисери</a:t>
            </a:r>
            <a:r>
              <a:rPr lang="ru-RU" sz="2800" dirty="0"/>
              <a:t> К. </a:t>
            </a:r>
            <a:r>
              <a:rPr lang="ru-RU" sz="2800" dirty="0" err="1"/>
              <a:t>Станіславський</a:t>
            </a:r>
            <a:r>
              <a:rPr lang="ru-RU" sz="2800" dirty="0"/>
              <a:t> і В. Немирович-Данченко і </a:t>
            </a:r>
            <a:r>
              <a:rPr lang="ru-RU" sz="2800" dirty="0" err="1"/>
              <a:t>ін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73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204864"/>
            <a:ext cx="6096000" cy="2433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dirty="0" smtClean="0"/>
              <a:t>Дякую за увагу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0916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812" y="1052735"/>
            <a:ext cx="5040268" cy="2520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Марія</a:t>
            </a:r>
            <a:r>
              <a:rPr lang="ru-RU" sz="2800" dirty="0"/>
              <a:t> </a:t>
            </a:r>
            <a:r>
              <a:rPr lang="ru-RU" sz="2800" dirty="0" err="1"/>
              <a:t>Костянтинівна</a:t>
            </a:r>
            <a:r>
              <a:rPr lang="ru-RU" sz="2800" dirty="0"/>
              <a:t> </a:t>
            </a:r>
            <a:r>
              <a:rPr lang="ru-RU" sz="2800" dirty="0" err="1"/>
              <a:t>Адасовська</a:t>
            </a:r>
            <a:r>
              <a:rPr lang="ru-RU" sz="2800" dirty="0"/>
              <a:t> (</a:t>
            </a:r>
            <a:r>
              <a:rPr lang="ru-RU" sz="2800" dirty="0" err="1"/>
              <a:t>Заньковецька</a:t>
            </a:r>
            <a:r>
              <a:rPr lang="ru-RU" sz="2800" dirty="0"/>
              <a:t>) </a:t>
            </a:r>
            <a:r>
              <a:rPr lang="ru-RU" sz="2800" dirty="0" err="1"/>
              <a:t>народилася</a:t>
            </a:r>
            <a:r>
              <a:rPr lang="ru-RU" sz="2800" dirty="0"/>
              <a:t> 4 </a:t>
            </a:r>
            <a:r>
              <a:rPr lang="ru-RU" sz="2800" dirty="0" err="1"/>
              <a:t>серпня</a:t>
            </a:r>
            <a:r>
              <a:rPr lang="ru-RU" sz="2800" dirty="0"/>
              <a:t> 1854 р в </a:t>
            </a:r>
            <a:r>
              <a:rPr lang="ru-RU" sz="2800" dirty="0" err="1"/>
              <a:t>селі</a:t>
            </a:r>
            <a:r>
              <a:rPr lang="ru-RU" sz="2800" dirty="0"/>
              <a:t> </a:t>
            </a:r>
            <a:r>
              <a:rPr lang="ru-RU" sz="2800" dirty="0" err="1"/>
              <a:t>Заньки</a:t>
            </a:r>
            <a:r>
              <a:rPr lang="ru-RU" sz="2800" dirty="0"/>
              <a:t> </a:t>
            </a:r>
            <a:r>
              <a:rPr lang="ru-RU" sz="2800" dirty="0" err="1"/>
              <a:t>Ніжинського</a:t>
            </a:r>
            <a:r>
              <a:rPr lang="ru-RU" sz="2800" dirty="0"/>
              <a:t> </a:t>
            </a:r>
            <a:r>
              <a:rPr lang="ru-RU" sz="2800" dirty="0" err="1"/>
              <a:t>повіту</a:t>
            </a:r>
            <a:r>
              <a:rPr lang="ru-RU" sz="2800" dirty="0"/>
              <a:t> </a:t>
            </a:r>
            <a:r>
              <a:rPr lang="ru-RU" sz="2800" dirty="0" err="1"/>
              <a:t>Чернігівської</a:t>
            </a:r>
            <a:r>
              <a:rPr lang="ru-RU" sz="2800" dirty="0"/>
              <a:t> </a:t>
            </a:r>
            <a:r>
              <a:rPr lang="ru-RU" sz="2800" dirty="0" err="1"/>
              <a:t>губернії</a:t>
            </a:r>
            <a:r>
              <a:rPr lang="ru-RU" sz="28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80120"/>
          </a:xfrm>
        </p:spPr>
        <p:txBody>
          <a:bodyPr/>
          <a:lstStyle/>
          <a:p>
            <a:r>
              <a:rPr lang="uk-UA" sz="4800" dirty="0" smtClean="0"/>
              <a:t>Місце народження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6085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37" y="3800400"/>
            <a:ext cx="3238500" cy="258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37" y="1617778"/>
            <a:ext cx="3238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25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4952873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п'ятою</a:t>
            </a:r>
            <a:r>
              <a:rPr lang="ru-RU" sz="2400" dirty="0" smtClean="0"/>
              <a:t> </a:t>
            </a:r>
            <a:r>
              <a:rPr lang="ru-RU" sz="2400" dirty="0" err="1"/>
              <a:t>дитиною</a:t>
            </a:r>
            <a:r>
              <a:rPr lang="ru-RU" sz="2400" dirty="0"/>
              <a:t> у </a:t>
            </a:r>
            <a:r>
              <a:rPr lang="ru-RU" sz="2400" dirty="0" err="1"/>
              <a:t>багатодітній</a:t>
            </a:r>
            <a:r>
              <a:rPr lang="ru-RU" sz="2400" dirty="0"/>
              <a:t> </a:t>
            </a:r>
            <a:r>
              <a:rPr lang="ru-RU" sz="2400" dirty="0" err="1"/>
              <a:t>родині</a:t>
            </a:r>
            <a:r>
              <a:rPr lang="ru-RU" sz="2400" dirty="0"/>
              <a:t> </a:t>
            </a:r>
            <a:r>
              <a:rPr lang="ru-RU" sz="2400" dirty="0" err="1"/>
              <a:t>збіднілого</a:t>
            </a:r>
            <a:r>
              <a:rPr lang="ru-RU" sz="2400" dirty="0"/>
              <a:t> дворянина </a:t>
            </a:r>
            <a:r>
              <a:rPr lang="ru-RU" sz="2400" dirty="0" err="1"/>
              <a:t>Костянтина</a:t>
            </a:r>
            <a:r>
              <a:rPr lang="ru-RU" sz="2400" dirty="0"/>
              <a:t> </a:t>
            </a:r>
            <a:r>
              <a:rPr lang="ru-RU" sz="2400" dirty="0" err="1"/>
              <a:t>Костянтиновича</a:t>
            </a:r>
            <a:r>
              <a:rPr lang="ru-RU" sz="2400" dirty="0"/>
              <a:t> </a:t>
            </a:r>
            <a:r>
              <a:rPr lang="ru-RU" sz="2400" dirty="0" err="1"/>
              <a:t>Адасовського</a:t>
            </a:r>
            <a:r>
              <a:rPr lang="ru-RU" sz="2400" dirty="0"/>
              <a:t> та </a:t>
            </a:r>
            <a:r>
              <a:rPr lang="ru-RU" sz="2400" dirty="0" err="1"/>
              <a:t>міщанки</a:t>
            </a:r>
            <a:r>
              <a:rPr lang="ru-RU" sz="2400" dirty="0"/>
              <a:t> з </a:t>
            </a:r>
            <a:r>
              <a:rPr lang="ru-RU" sz="2400" dirty="0" err="1"/>
              <a:t>Чернігова</a:t>
            </a:r>
            <a:r>
              <a:rPr lang="ru-RU" sz="2400" dirty="0"/>
              <a:t> </a:t>
            </a:r>
            <a:r>
              <a:rPr lang="ru-RU" sz="2400" dirty="0" err="1"/>
              <a:t>Марії</a:t>
            </a:r>
            <a:r>
              <a:rPr lang="ru-RU" sz="2400" dirty="0"/>
              <a:t> </a:t>
            </a:r>
            <a:r>
              <a:rPr lang="ru-RU" sz="2400" dirty="0" err="1"/>
              <a:t>Василівни</a:t>
            </a:r>
            <a:r>
              <a:rPr lang="ru-RU" sz="2400" dirty="0"/>
              <a:t> </a:t>
            </a:r>
            <a:r>
              <a:rPr lang="ru-RU" sz="2400" dirty="0" err="1"/>
              <a:t>Нефедової</a:t>
            </a:r>
            <a:endParaRPr lang="ru-RU" sz="2400" dirty="0"/>
          </a:p>
          <a:p>
            <a:pPr marL="0" indent="0">
              <a:buNone/>
            </a:pPr>
            <a:r>
              <a:rPr lang="ru-RU" sz="2400" dirty="0" err="1" smtClean="0"/>
              <a:t>Батько</a:t>
            </a:r>
            <a:r>
              <a:rPr lang="ru-RU" sz="2400" dirty="0" smtClean="0"/>
              <a:t> разом </a:t>
            </a:r>
            <a:r>
              <a:rPr lang="ru-RU" sz="2400" dirty="0"/>
              <a:t>з </a:t>
            </a:r>
            <a:r>
              <a:rPr lang="ru-RU" sz="2400" dirty="0" err="1" smtClean="0"/>
              <a:t>донькоючасто</a:t>
            </a:r>
            <a:r>
              <a:rPr lang="ru-RU" sz="2400" dirty="0" smtClean="0"/>
              <a:t> </a:t>
            </a:r>
            <a:r>
              <a:rPr lang="ru-RU" sz="2400" dirty="0" err="1"/>
              <a:t>влаштовували</a:t>
            </a:r>
            <a:r>
              <a:rPr lang="ru-RU" sz="2400" dirty="0"/>
              <a:t> для гостей </a:t>
            </a:r>
            <a:r>
              <a:rPr lang="ru-RU" sz="2400" dirty="0" err="1"/>
              <a:t>сімейні</a:t>
            </a:r>
            <a:r>
              <a:rPr lang="ru-RU" sz="2400" dirty="0"/>
              <a:t> </a:t>
            </a:r>
            <a:r>
              <a:rPr lang="ru-RU" sz="2400" dirty="0" err="1"/>
              <a:t>концерти</a:t>
            </a:r>
            <a:r>
              <a:rPr lang="ru-RU" sz="24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21404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73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056784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У 10 </a:t>
            </a:r>
            <a:r>
              <a:rPr lang="ru-RU" sz="2800" dirty="0" err="1"/>
              <a:t>років</a:t>
            </a:r>
            <a:r>
              <a:rPr lang="ru-RU" sz="2800" dirty="0"/>
              <a:t> Маша </a:t>
            </a:r>
            <a:r>
              <a:rPr lang="ru-RU" sz="2800" dirty="0" err="1"/>
              <a:t>надійшла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до </a:t>
            </a:r>
            <a:r>
              <a:rPr lang="ru-RU" sz="2800" dirty="0"/>
              <a:t>приватного </a:t>
            </a:r>
            <a:r>
              <a:rPr lang="ru-RU" sz="2800" dirty="0" err="1"/>
              <a:t>пансіону</a:t>
            </a:r>
            <a:r>
              <a:rPr lang="ru-RU" sz="2800" dirty="0"/>
              <a:t> </a:t>
            </a:r>
            <a:r>
              <a:rPr lang="ru-RU" sz="2800" dirty="0" err="1"/>
              <a:t>Осовської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в </a:t>
            </a:r>
            <a:r>
              <a:rPr lang="ru-RU" sz="2800" dirty="0" err="1" smtClean="0"/>
              <a:t>Чернігові</a:t>
            </a:r>
            <a:r>
              <a:rPr lang="ru-RU" sz="2800" dirty="0" smtClean="0"/>
              <a:t>. </a:t>
            </a:r>
            <a:r>
              <a:rPr lang="ru-RU" sz="2800" dirty="0" err="1"/>
              <a:t>Дівчинка</a:t>
            </a:r>
            <a:r>
              <a:rPr lang="ru-RU" sz="2800" dirty="0"/>
              <a:t> </a:t>
            </a:r>
            <a:r>
              <a:rPr lang="ru-RU" sz="2800" dirty="0" err="1"/>
              <a:t>вчилася</a:t>
            </a:r>
            <a:r>
              <a:rPr lang="ru-RU" sz="2800" dirty="0"/>
              <a:t> з великою охотою і все ж </a:t>
            </a:r>
            <a:r>
              <a:rPr lang="ru-RU" sz="2800" dirty="0" err="1"/>
              <a:t>найбільшим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/>
              <a:t>захопленням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smtClean="0"/>
              <a:t>театр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Навчання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b="3359"/>
          <a:stretch/>
        </p:blipFill>
        <p:spPr bwMode="auto">
          <a:xfrm>
            <a:off x="827584" y="2996952"/>
            <a:ext cx="754564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81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60648"/>
            <a:ext cx="5794150" cy="387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/>
              <a:t>Вона любила </a:t>
            </a:r>
            <a:r>
              <a:rPr lang="ru-RU" sz="2600" dirty="0" err="1"/>
              <a:t>імпровізувати</a:t>
            </a:r>
            <a:r>
              <a:rPr lang="ru-RU" sz="2600" dirty="0"/>
              <a:t>, </a:t>
            </a:r>
            <a:r>
              <a:rPr lang="ru-RU" sz="2600" dirty="0" err="1"/>
              <a:t>грала</a:t>
            </a:r>
            <a:r>
              <a:rPr lang="ru-RU" sz="2600" dirty="0"/>
              <a:t> в </a:t>
            </a:r>
            <a:r>
              <a:rPr lang="ru-RU" sz="2600" dirty="0" err="1"/>
              <a:t>аматорських</a:t>
            </a:r>
            <a:r>
              <a:rPr lang="ru-RU" sz="2600" dirty="0"/>
              <a:t> спектаклях у </a:t>
            </a:r>
            <a:r>
              <a:rPr lang="ru-RU" sz="2600" dirty="0" err="1"/>
              <a:t>Ніжині</a:t>
            </a:r>
            <a:r>
              <a:rPr lang="ru-RU" sz="2600" dirty="0"/>
              <a:t> та </a:t>
            </a:r>
            <a:r>
              <a:rPr lang="ru-RU" sz="2600" dirty="0" err="1"/>
              <a:t>Чернігові</a:t>
            </a:r>
            <a:r>
              <a:rPr lang="ru-RU" sz="2600" dirty="0"/>
              <a:t>, а першу роль </a:t>
            </a:r>
            <a:r>
              <a:rPr lang="ru-RU" sz="2600" dirty="0" smtClean="0"/>
              <a:t>– </a:t>
            </a:r>
            <a:r>
              <a:rPr lang="ru-RU" sz="2600" dirty="0" err="1" smtClean="0"/>
              <a:t>дівчинки-сирітки</a:t>
            </a:r>
            <a:r>
              <a:rPr lang="ru-RU" sz="2600" dirty="0" smtClean="0"/>
              <a:t> </a:t>
            </a:r>
            <a:r>
              <a:rPr lang="ru-RU" sz="2600" dirty="0"/>
              <a:t>з </a:t>
            </a:r>
            <a:r>
              <a:rPr lang="ru-RU" sz="2600" dirty="0" err="1"/>
              <a:t>казки</a:t>
            </a:r>
            <a:r>
              <a:rPr lang="ru-RU" sz="2600" dirty="0"/>
              <a:t> «Дочка </a:t>
            </a:r>
            <a:r>
              <a:rPr lang="ru-RU" sz="2600" dirty="0" smtClean="0"/>
              <a:t>Кощея</a:t>
            </a:r>
            <a:r>
              <a:rPr lang="ru-RU" sz="2600" dirty="0"/>
              <a:t>» - </a:t>
            </a:r>
            <a:r>
              <a:rPr lang="ru-RU" sz="2600" dirty="0" err="1"/>
              <a:t>їй</a:t>
            </a:r>
            <a:r>
              <a:rPr lang="ru-RU" sz="2600" dirty="0"/>
              <a:t> </a:t>
            </a:r>
            <a:r>
              <a:rPr lang="ru-RU" sz="2600" dirty="0" smtClean="0"/>
              <a:t>дав </a:t>
            </a:r>
            <a:r>
              <a:rPr lang="ru-RU" sz="2600" dirty="0" err="1" smtClean="0"/>
              <a:t>Леонід</a:t>
            </a:r>
            <a:r>
              <a:rPr lang="ru-RU" sz="2600" dirty="0"/>
              <a:t> </a:t>
            </a:r>
            <a:r>
              <a:rPr lang="ru-RU" sz="2600" dirty="0" err="1" smtClean="0"/>
              <a:t>Іванович</a:t>
            </a:r>
            <a:r>
              <a:rPr lang="ru-RU" sz="2600" dirty="0" smtClean="0"/>
              <a:t> </a:t>
            </a:r>
          </a:p>
          <a:p>
            <a:pPr marL="0" indent="0">
              <a:buNone/>
            </a:pPr>
            <a:r>
              <a:rPr lang="ru-RU" sz="2600" dirty="0" err="1" smtClean="0"/>
              <a:t>Глібов</a:t>
            </a:r>
            <a:r>
              <a:rPr lang="ru-RU" sz="2600" dirty="0"/>
              <a:t>, </a:t>
            </a:r>
            <a:r>
              <a:rPr lang="ru-RU" sz="2600" dirty="0" err="1"/>
              <a:t>який</a:t>
            </a:r>
            <a:r>
              <a:rPr lang="ru-RU" sz="2600" dirty="0"/>
              <a:t> </a:t>
            </a:r>
            <a:r>
              <a:rPr lang="ru-RU" sz="2600" dirty="0" err="1" smtClean="0"/>
              <a:t>очолював</a:t>
            </a:r>
            <a:r>
              <a:rPr lang="ru-RU" sz="2600" dirty="0" smtClean="0"/>
              <a:t> </a:t>
            </a:r>
          </a:p>
          <a:p>
            <a:pPr marL="0" indent="0">
              <a:buNone/>
            </a:pPr>
            <a:r>
              <a:rPr lang="ru-RU" sz="2600" dirty="0" err="1" smtClean="0"/>
              <a:t>Драматичний</a:t>
            </a:r>
            <a:r>
              <a:rPr lang="ru-RU" sz="2600" dirty="0" smtClean="0"/>
              <a:t> </a:t>
            </a:r>
            <a:r>
              <a:rPr lang="ru-RU" sz="2600" dirty="0" err="1" smtClean="0"/>
              <a:t>гурток</a:t>
            </a:r>
            <a:r>
              <a:rPr lang="ru-RU" sz="2600" dirty="0" smtClean="0"/>
              <a:t> </a:t>
            </a:r>
          </a:p>
          <a:p>
            <a:pPr marL="0" indent="0">
              <a:buNone/>
            </a:pPr>
            <a:r>
              <a:rPr lang="ru-RU" sz="2600" dirty="0" err="1" smtClean="0"/>
              <a:t>чернігівського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пансіону</a:t>
            </a:r>
            <a:r>
              <a:rPr lang="ru-RU" sz="26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/>
              <a:t>Перша роль</a:t>
            </a:r>
            <a:endParaRPr lang="ru-RU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4963"/>
            <a:ext cx="2599556" cy="394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4039003"/>
            <a:ext cx="2625798" cy="261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02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4608512" cy="387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/>
              <a:t>закінчення</a:t>
            </a:r>
            <a:r>
              <a:rPr lang="ru-RU" sz="2800" dirty="0"/>
              <a:t> </a:t>
            </a:r>
            <a:r>
              <a:rPr lang="ru-RU" sz="2800" dirty="0" err="1"/>
              <a:t>пансіону</a:t>
            </a:r>
            <a:r>
              <a:rPr lang="ru-RU" sz="2800" dirty="0"/>
              <a:t> </a:t>
            </a:r>
            <a:r>
              <a:rPr lang="ru-RU" sz="2800" dirty="0" err="1"/>
              <a:t>Марія</a:t>
            </a:r>
            <a:r>
              <a:rPr lang="ru-RU" sz="2800" dirty="0"/>
              <a:t> </a:t>
            </a:r>
            <a:r>
              <a:rPr lang="ru-RU" sz="2800" dirty="0" err="1"/>
              <a:t>виявила</a:t>
            </a:r>
            <a:r>
              <a:rPr lang="ru-RU" sz="2800" dirty="0"/>
              <a:t> </a:t>
            </a:r>
            <a:r>
              <a:rPr lang="ru-RU" sz="2800" dirty="0" err="1"/>
              <a:t>бажання</a:t>
            </a:r>
            <a:r>
              <a:rPr lang="ru-RU" sz="2800" dirty="0"/>
              <a:t> </a:t>
            </a:r>
            <a:r>
              <a:rPr lang="ru-RU" sz="2800" dirty="0" err="1"/>
              <a:t>вступити</a:t>
            </a:r>
            <a:r>
              <a:rPr lang="ru-RU" sz="2800" dirty="0"/>
              <a:t> до </a:t>
            </a:r>
            <a:r>
              <a:rPr lang="ru-RU" sz="2800" dirty="0" err="1"/>
              <a:t>консерваторії</a:t>
            </a:r>
            <a:r>
              <a:rPr lang="ru-RU" sz="2800" dirty="0"/>
              <a:t>, </a:t>
            </a:r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професійно</a:t>
            </a:r>
            <a:r>
              <a:rPr lang="ru-RU" sz="2800" dirty="0"/>
              <a:t> </a:t>
            </a:r>
            <a:r>
              <a:rPr lang="ru-RU" sz="2800" dirty="0" err="1"/>
              <a:t>вчитися</a:t>
            </a:r>
            <a:r>
              <a:rPr lang="ru-RU" sz="2800" dirty="0"/>
              <a:t> </a:t>
            </a:r>
            <a:r>
              <a:rPr lang="ru-RU" sz="2800" dirty="0" err="1"/>
              <a:t>співу</a:t>
            </a:r>
            <a:r>
              <a:rPr lang="ru-RU" sz="2800" dirty="0"/>
              <a:t>, </a:t>
            </a:r>
            <a:r>
              <a:rPr lang="ru-RU" sz="2800" dirty="0" err="1"/>
              <a:t>однак</a:t>
            </a:r>
            <a:r>
              <a:rPr lang="ru-RU" sz="2800" dirty="0"/>
              <a:t> батьки і </a:t>
            </a:r>
            <a:r>
              <a:rPr lang="ru-RU" sz="2800" dirty="0" err="1"/>
              <a:t>слухати</a:t>
            </a:r>
            <a:r>
              <a:rPr lang="ru-RU" sz="2800" dirty="0"/>
              <a:t> не </a:t>
            </a:r>
            <a:r>
              <a:rPr lang="ru-RU" sz="2800" dirty="0" err="1"/>
              <a:t>хотіли</a:t>
            </a:r>
            <a:r>
              <a:rPr lang="ru-RU" sz="2800" dirty="0"/>
              <a:t> про </a:t>
            </a:r>
            <a:r>
              <a:rPr lang="ru-RU" sz="2800" dirty="0" err="1"/>
              <a:t>кар'єру</a:t>
            </a:r>
            <a:r>
              <a:rPr lang="ru-RU" sz="2800" dirty="0"/>
              <a:t> </a:t>
            </a:r>
            <a:r>
              <a:rPr lang="ru-RU" sz="2800" dirty="0" err="1"/>
              <a:t>співачки</a:t>
            </a:r>
            <a:r>
              <a:rPr lang="ru-RU" sz="2800" dirty="0"/>
              <a:t>, яка </a:t>
            </a:r>
            <a:r>
              <a:rPr lang="ru-RU" sz="2800" dirty="0" err="1"/>
              <a:t>тоді</a:t>
            </a:r>
            <a:r>
              <a:rPr lang="ru-RU" sz="2800" dirty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стать </a:t>
            </a:r>
            <a:r>
              <a:rPr lang="ru-RU" sz="2800" dirty="0"/>
              <a:t>для </a:t>
            </a:r>
            <a:r>
              <a:rPr lang="ru-RU" sz="2800" dirty="0" err="1"/>
              <a:t>дівчини</a:t>
            </a:r>
            <a:r>
              <a:rPr lang="ru-RU" sz="2800" dirty="0"/>
              <a:t> з </a:t>
            </a:r>
            <a:r>
              <a:rPr lang="ru-RU" sz="2800" dirty="0" err="1"/>
              <a:t>дворянської</a:t>
            </a:r>
            <a:r>
              <a:rPr lang="ru-RU" sz="2800" dirty="0"/>
              <a:t> </a:t>
            </a:r>
            <a:r>
              <a:rPr lang="ru-RU" sz="2800" dirty="0" err="1"/>
              <a:t>сім'ї</a:t>
            </a:r>
            <a:r>
              <a:rPr lang="ru-RU" sz="28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1080120"/>
          </a:xfrm>
        </p:spPr>
        <p:txBody>
          <a:bodyPr/>
          <a:lstStyle/>
          <a:p>
            <a:r>
              <a:rPr lang="uk-UA" sz="5400" dirty="0" smtClean="0"/>
              <a:t>Бажання </a:t>
            </a:r>
            <a:r>
              <a:rPr lang="uk-UA" sz="5400" dirty="0" smtClean="0"/>
              <a:t>стати співачкою</a:t>
            </a:r>
            <a:endParaRPr lang="ru-RU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45638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07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4400"/>
          </a:xfrm>
        </p:spPr>
        <p:txBody>
          <a:bodyPr/>
          <a:lstStyle/>
          <a:p>
            <a:r>
              <a:rPr lang="uk-UA" dirty="0" smtClean="0"/>
              <a:t>Знайомство з Хлистовим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31840" y="1340768"/>
            <a:ext cx="5760640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Тим часом вона </a:t>
            </a:r>
            <a:r>
              <a:rPr lang="ru-RU" sz="3200" dirty="0" err="1"/>
              <a:t>продовжувала</a:t>
            </a:r>
            <a:r>
              <a:rPr lang="ru-RU" sz="3200" dirty="0"/>
              <a:t> </a:t>
            </a:r>
            <a:r>
              <a:rPr lang="ru-RU" sz="3200" dirty="0" err="1"/>
              <a:t>грати</a:t>
            </a:r>
            <a:r>
              <a:rPr lang="ru-RU" sz="3200" dirty="0"/>
              <a:t> в спектаклях </a:t>
            </a:r>
            <a:r>
              <a:rPr lang="ru-RU" sz="3200" dirty="0" err="1"/>
              <a:t>Ніжинського</a:t>
            </a:r>
            <a:r>
              <a:rPr lang="ru-RU" sz="3200" dirty="0"/>
              <a:t> театру І. </a:t>
            </a:r>
            <a:r>
              <a:rPr lang="ru-RU" sz="3200" dirty="0" err="1"/>
              <a:t>Раковича</a:t>
            </a:r>
            <a:r>
              <a:rPr lang="ru-RU" sz="3200" dirty="0"/>
              <a:t> і </a:t>
            </a:r>
            <a:r>
              <a:rPr lang="ru-RU" sz="3200" dirty="0" err="1"/>
              <a:t>саме</a:t>
            </a:r>
            <a:r>
              <a:rPr lang="ru-RU" sz="3200" dirty="0"/>
              <a:t> тут </a:t>
            </a:r>
            <a:r>
              <a:rPr lang="ru-RU" sz="3200" dirty="0" err="1"/>
              <a:t>познайомилася</a:t>
            </a:r>
            <a:r>
              <a:rPr lang="ru-RU" sz="3200" dirty="0"/>
              <a:t> з молодим </a:t>
            </a:r>
            <a:r>
              <a:rPr lang="ru-RU" sz="3200" dirty="0" err="1"/>
              <a:t>офіцером</a:t>
            </a:r>
            <a:r>
              <a:rPr lang="ru-RU" sz="3200" dirty="0"/>
              <a:t> </a:t>
            </a:r>
            <a:r>
              <a:rPr lang="ru-RU" sz="3200" dirty="0" err="1"/>
              <a:t>Олексієм</a:t>
            </a:r>
            <a:r>
              <a:rPr lang="ru-RU" sz="3200" dirty="0"/>
              <a:t> </a:t>
            </a:r>
            <a:r>
              <a:rPr lang="ru-RU" sz="3200" dirty="0" err="1"/>
              <a:t>Хлистовим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 </a:t>
            </a:r>
            <a:r>
              <a:rPr lang="ru-RU" sz="3200" dirty="0" err="1"/>
              <a:t>захоплювався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грою</a:t>
            </a:r>
            <a:r>
              <a:rPr lang="ru-RU" sz="3200" dirty="0"/>
              <a:t> і </a:t>
            </a:r>
            <a:r>
              <a:rPr lang="ru-RU" sz="3200" dirty="0" err="1" smtClean="0"/>
              <a:t>обіцяв</a:t>
            </a:r>
            <a:r>
              <a:rPr lang="ru-RU" sz="3200" dirty="0" smtClean="0"/>
              <a:t> </a:t>
            </a:r>
            <a:r>
              <a:rPr lang="ru-RU" sz="3200" dirty="0" err="1"/>
              <a:t>підтримувати</a:t>
            </a:r>
            <a:r>
              <a:rPr lang="ru-RU" sz="3200" dirty="0"/>
              <a:t> і </a:t>
            </a:r>
            <a:r>
              <a:rPr lang="ru-RU" sz="3200" dirty="0" err="1" smtClean="0"/>
              <a:t>допомагати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8" y="1712752"/>
            <a:ext cx="2999039" cy="402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92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046" y="1052736"/>
            <a:ext cx="7745505" cy="197274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err="1" smtClean="0"/>
              <a:t>Дебютувала</a:t>
            </a:r>
            <a:r>
              <a:rPr lang="ru-RU" sz="2400" dirty="0" smtClean="0"/>
              <a:t> </a:t>
            </a:r>
            <a:r>
              <a:rPr lang="ru-RU" sz="2400" dirty="0"/>
              <a:t>Мария </a:t>
            </a:r>
            <a:r>
              <a:rPr lang="ru-RU" sz="2400" dirty="0" err="1"/>
              <a:t>Заньковецька</a:t>
            </a:r>
            <a:r>
              <a:rPr lang="ru-RU" sz="2400" dirty="0"/>
              <a:t> (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псевдонім</a:t>
            </a:r>
            <a:r>
              <a:rPr lang="ru-RU" sz="2400" dirty="0"/>
              <a:t> вона взяла на </a:t>
            </a:r>
            <a:r>
              <a:rPr lang="ru-RU" sz="2400" dirty="0" err="1"/>
              <a:t>пам'ять</a:t>
            </a:r>
            <a:r>
              <a:rPr lang="ru-RU" sz="2400" dirty="0"/>
              <a:t> про родину села) </a:t>
            </a:r>
            <a:r>
              <a:rPr lang="ru-RU" sz="2400" dirty="0" err="1"/>
              <a:t>осені</a:t>
            </a:r>
            <a:r>
              <a:rPr lang="ru-RU" sz="2400" dirty="0"/>
              <a:t> 1882 року. в </a:t>
            </a:r>
            <a:r>
              <a:rPr lang="ru-RU" sz="2400" dirty="0" err="1" smtClean="0"/>
              <a:t>Єлизаветграді</a:t>
            </a:r>
            <a:r>
              <a:rPr lang="ru-RU" sz="2400" dirty="0" smtClean="0"/>
              <a:t>(</a:t>
            </a:r>
            <a:r>
              <a:rPr lang="ru-RU" sz="2400" dirty="0" err="1" smtClean="0"/>
              <a:t>Кіровоград</a:t>
            </a:r>
            <a:r>
              <a:rPr lang="ru-RU" sz="2400" dirty="0" smtClean="0"/>
              <a:t>), де </a:t>
            </a:r>
            <a:r>
              <a:rPr lang="ru-RU" sz="2400" dirty="0" err="1" smtClean="0"/>
              <a:t>зіграла</a:t>
            </a:r>
            <a:r>
              <a:rPr lang="ru-RU" sz="2400" dirty="0" smtClean="0"/>
              <a:t> </a:t>
            </a:r>
            <a:r>
              <a:rPr lang="ru-RU" sz="2400" dirty="0"/>
              <a:t>роль Наталки-Полтавки з </a:t>
            </a:r>
            <a:r>
              <a:rPr lang="ru-RU" sz="2400" dirty="0" err="1" smtClean="0"/>
              <a:t>п'єси</a:t>
            </a:r>
            <a:r>
              <a:rPr lang="ru-RU" sz="2400" dirty="0" smtClean="0"/>
              <a:t> </a:t>
            </a:r>
            <a:r>
              <a:rPr lang="ru-RU" sz="2400" dirty="0"/>
              <a:t>І. </a:t>
            </a:r>
            <a:r>
              <a:rPr lang="ru-RU" sz="2400" dirty="0" err="1"/>
              <a:t>Котляревского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43800" cy="914400"/>
          </a:xfrm>
        </p:spPr>
        <p:txBody>
          <a:bodyPr/>
          <a:lstStyle/>
          <a:p>
            <a:pPr algn="ctr"/>
            <a:r>
              <a:rPr lang="ru-RU" sz="5400" dirty="0" err="1" smtClean="0"/>
              <a:t>Театральний</a:t>
            </a:r>
            <a:r>
              <a:rPr lang="ru-RU" sz="5400" dirty="0" smtClean="0"/>
              <a:t> дебют</a:t>
            </a:r>
            <a:endParaRPr lang="ru-RU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48393"/>
            <a:ext cx="28083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70658"/>
            <a:ext cx="4752528" cy="316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593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104</TotalTime>
  <Words>767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Базовая</vt:lpstr>
      <vt:lpstr>Марія Заньковецька  – перша народна артистка України</vt:lpstr>
      <vt:lpstr>Марія Заньковецька</vt:lpstr>
      <vt:lpstr>Місце народження</vt:lpstr>
      <vt:lpstr>Родина</vt:lpstr>
      <vt:lpstr>Навчання</vt:lpstr>
      <vt:lpstr>Перша роль</vt:lpstr>
      <vt:lpstr>Бажання стати співачкою</vt:lpstr>
      <vt:lpstr>Знайомство з Хлистовим</vt:lpstr>
      <vt:lpstr>Театральний дебют</vt:lpstr>
      <vt:lpstr>Презентация PowerPoint</vt:lpstr>
      <vt:lpstr>Презентация PowerPoint</vt:lpstr>
      <vt:lpstr>Світова слава</vt:lpstr>
      <vt:lpstr>Презентация PowerPoint</vt:lpstr>
      <vt:lpstr>«Смертні - безсмертному»</vt:lpstr>
      <vt:lpstr> «Безсмертній від смертного»</vt:lpstr>
      <vt:lpstr>Презентация PowerPoint</vt:lpstr>
      <vt:lpstr> Найкращими її ролями були:</vt:lpstr>
      <vt:lpstr>Презентация PowerPoint</vt:lpstr>
      <vt:lpstr>25-річчя сценічної діяльності</vt:lpstr>
      <vt:lpstr>Театральна діяльність</vt:lpstr>
      <vt:lpstr>Останній виступ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12</cp:revision>
  <dcterms:created xsi:type="dcterms:W3CDTF">2018-10-14T11:11:38Z</dcterms:created>
  <dcterms:modified xsi:type="dcterms:W3CDTF">2019-11-01T12:18:26Z</dcterms:modified>
</cp:coreProperties>
</file>