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6"/>
  </p:notesMasterIdLst>
  <p:sldIdLst>
    <p:sldId id="256" r:id="rId2"/>
    <p:sldId id="266" r:id="rId3"/>
    <p:sldId id="258" r:id="rId4"/>
    <p:sldId id="267" r:id="rId5"/>
    <p:sldId id="260" r:id="rId6"/>
    <p:sldId id="269" r:id="rId7"/>
    <p:sldId id="270" r:id="rId8"/>
    <p:sldId id="268" r:id="rId9"/>
    <p:sldId id="261" r:id="rId10"/>
    <p:sldId id="262" r:id="rId11"/>
    <p:sldId id="263" r:id="rId12"/>
    <p:sldId id="264" r:id="rId13"/>
    <p:sldId id="265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2F11"/>
    <a:srgbClr val="894F09"/>
    <a:srgbClr val="740000"/>
    <a:srgbClr val="0F7745"/>
    <a:srgbClr val="29C7FF"/>
    <a:srgbClr val="00CC66"/>
    <a:srgbClr val="3A2D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80CCC-73A9-4174-8A03-E5E726A6A734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5186D-EB07-4CE8-8634-7F153F929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293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5186D-EB07-4CE8-8634-7F153F929C6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909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95936" y="5483069"/>
            <a:ext cx="514806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chemeClr val="accent4">
                    <a:lumMod val="50000"/>
                  </a:schemeClr>
                </a:solidFill>
              </a:rPr>
              <a:t>Африканські маски</a:t>
            </a:r>
            <a:endParaRPr lang="ru-RU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01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30923" b="30923"/>
          <a:stretch/>
        </p:blipFill>
        <p:spPr>
          <a:xfrm>
            <a:off x="-396552" y="1420763"/>
            <a:ext cx="4032448" cy="544522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15008"/>
            <a:ext cx="82296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err="1"/>
              <a:t>Налобні</a:t>
            </a:r>
            <a:r>
              <a:rPr lang="ru-RU" sz="3200" dirty="0"/>
              <a:t> </a:t>
            </a:r>
            <a:r>
              <a:rPr lang="ru-RU" sz="3200" dirty="0" err="1"/>
              <a:t>африканські</a:t>
            </a:r>
            <a:r>
              <a:rPr lang="ru-RU" sz="3200" dirty="0"/>
              <a:t> маски, як правило, </a:t>
            </a:r>
            <a:r>
              <a:rPr lang="ru-RU" sz="3200" dirty="0" err="1"/>
              <a:t>складаються</a:t>
            </a:r>
            <a:r>
              <a:rPr lang="ru-RU" sz="3200" dirty="0"/>
              <a:t> з </a:t>
            </a:r>
            <a:r>
              <a:rPr lang="ru-RU" sz="3200" dirty="0" err="1"/>
              <a:t>листя</a:t>
            </a:r>
            <a:r>
              <a:rPr lang="ru-RU" sz="3200" dirty="0"/>
              <a:t> і тканин. До </a:t>
            </a:r>
            <a:r>
              <a:rPr lang="ru-RU" sz="3200" dirty="0" err="1"/>
              <a:t>такої</a:t>
            </a:r>
            <a:r>
              <a:rPr lang="ru-RU" sz="3200" dirty="0"/>
              <a:t> </a:t>
            </a:r>
            <a:r>
              <a:rPr lang="ru-RU" sz="3200" dirty="0" smtClean="0"/>
              <a:t>маски </a:t>
            </a:r>
            <a:r>
              <a:rPr lang="ru-RU" sz="3200" dirty="0" err="1" smtClean="0"/>
              <a:t>прироблюються</a:t>
            </a:r>
            <a:r>
              <a:rPr lang="ru-RU" sz="3200" dirty="0" smtClean="0"/>
              <a:t> </a:t>
            </a:r>
            <a:r>
              <a:rPr lang="ru-RU" sz="3200" dirty="0" err="1"/>
              <a:t>кріплення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фіксуються</a:t>
            </a:r>
            <a:r>
              <a:rPr lang="ru-RU" sz="3200" dirty="0"/>
              <a:t> в </a:t>
            </a:r>
            <a:r>
              <a:rPr lang="ru-RU" sz="3200" dirty="0" err="1"/>
              <a:t>районі</a:t>
            </a:r>
            <a:r>
              <a:rPr lang="ru-RU" sz="3200" dirty="0"/>
              <a:t> </a:t>
            </a:r>
            <a:r>
              <a:rPr lang="ru-RU" sz="3200" dirty="0" err="1" smtClean="0"/>
              <a:t>лоба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7200" dirty="0" err="1" smtClean="0"/>
              <a:t>Налобні</a:t>
            </a:r>
            <a:r>
              <a:rPr lang="ru-RU" sz="7200" dirty="0" smtClean="0"/>
              <a:t> маски</a:t>
            </a:r>
            <a:endParaRPr lang="ru-RU" sz="7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501008"/>
            <a:ext cx="5521257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16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909" l="4308" r="943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348880"/>
            <a:ext cx="6264696" cy="436601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147248" cy="4827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Маски-</a:t>
            </a:r>
            <a:r>
              <a:rPr lang="ru-RU" sz="3200" dirty="0" err="1" smtClean="0"/>
              <a:t>гребені</a:t>
            </a:r>
            <a:r>
              <a:rPr lang="ru-RU" sz="3200" dirty="0" smtClean="0"/>
              <a:t> -- </a:t>
            </a:r>
            <a:r>
              <a:rPr lang="ru-RU" sz="3200" dirty="0" err="1"/>
              <a:t>найбільш</a:t>
            </a:r>
            <a:r>
              <a:rPr lang="ru-RU" sz="3200" dirty="0"/>
              <a:t> </a:t>
            </a:r>
            <a:r>
              <a:rPr lang="ru-RU" sz="3200" dirty="0" err="1"/>
              <a:t>поширені</a:t>
            </a:r>
            <a:r>
              <a:rPr lang="ru-RU" sz="3200" dirty="0"/>
              <a:t> </a:t>
            </a:r>
            <a:r>
              <a:rPr lang="ru-RU" sz="3200" dirty="0" err="1"/>
              <a:t>сувеніри</a:t>
            </a:r>
            <a:r>
              <a:rPr lang="ru-RU" sz="3200" dirty="0"/>
              <a:t> з Африки. </a:t>
            </a:r>
            <a:r>
              <a:rPr lang="ru-RU" sz="3200" dirty="0" err="1"/>
              <a:t>Їх</a:t>
            </a:r>
            <a:r>
              <a:rPr lang="ru-RU" sz="3200" dirty="0"/>
              <a:t> часто </a:t>
            </a:r>
            <a:r>
              <a:rPr lang="ru-RU" sz="3200" dirty="0" err="1"/>
              <a:t>привозять</a:t>
            </a:r>
            <a:r>
              <a:rPr lang="ru-RU" sz="3200" dirty="0"/>
              <a:t> до </a:t>
            </a:r>
            <a:r>
              <a:rPr lang="ru-RU" sz="3200" dirty="0" err="1"/>
              <a:t>Європи</a:t>
            </a:r>
            <a:r>
              <a:rPr lang="ru-RU" sz="3200" dirty="0"/>
              <a:t>. </a:t>
            </a:r>
            <a:r>
              <a:rPr lang="ru-RU" sz="3200" dirty="0" err="1"/>
              <a:t>Це</a:t>
            </a:r>
            <a:r>
              <a:rPr lang="ru-RU" sz="3200" dirty="0"/>
              <a:t>, </a:t>
            </a:r>
            <a:r>
              <a:rPr lang="ru-RU" sz="3200" dirty="0" err="1"/>
              <a:t>скоріше</a:t>
            </a:r>
            <a:r>
              <a:rPr lang="ru-RU" sz="3200" dirty="0"/>
              <a:t>, </a:t>
            </a:r>
            <a:endParaRPr lang="en-US" sz="3200" dirty="0" smtClean="0"/>
          </a:p>
          <a:p>
            <a:pPr marL="0" indent="0">
              <a:buNone/>
            </a:pPr>
            <a:r>
              <a:rPr lang="ru-RU" sz="3200" dirty="0" err="1" smtClean="0"/>
              <a:t>фігури</a:t>
            </a:r>
            <a:r>
              <a:rPr lang="ru-RU" sz="3200" dirty="0" smtClean="0"/>
              <a:t> </a:t>
            </a:r>
            <a:r>
              <a:rPr lang="ru-RU" sz="3200" dirty="0" err="1"/>
              <a:t>тварин</a:t>
            </a:r>
            <a:r>
              <a:rPr lang="ru-RU" sz="3200" dirty="0"/>
              <a:t> </a:t>
            </a:r>
            <a:r>
              <a:rPr lang="ru-RU" sz="3200" dirty="0" err="1"/>
              <a:t>або</a:t>
            </a:r>
            <a:r>
              <a:rPr lang="ru-RU" sz="3200" dirty="0"/>
              <a:t> </a:t>
            </a:r>
            <a:endParaRPr lang="en-US" sz="3200" dirty="0" smtClean="0"/>
          </a:p>
          <a:p>
            <a:pPr marL="0" indent="0">
              <a:buNone/>
            </a:pPr>
            <a:r>
              <a:rPr lang="ru-RU" sz="3200" dirty="0" smtClean="0"/>
              <a:t>людей</a:t>
            </a:r>
            <a:r>
              <a:rPr lang="ru-RU" sz="3200" dirty="0"/>
              <a:t>, </a:t>
            </a:r>
            <a:r>
              <a:rPr lang="ru-RU" sz="3200" dirty="0" err="1"/>
              <a:t>які</a:t>
            </a:r>
            <a:r>
              <a:rPr lang="ru-RU" sz="3200" dirty="0"/>
              <a:t> </a:t>
            </a:r>
            <a:r>
              <a:rPr lang="ru-RU" sz="3200" dirty="0" err="1" smtClean="0"/>
              <a:t>підні</a:t>
            </a:r>
            <a:r>
              <a:rPr lang="en-US" sz="3200" dirty="0" smtClean="0"/>
              <a:t>-</a:t>
            </a:r>
          </a:p>
          <a:p>
            <a:pPr marL="0" indent="0">
              <a:buNone/>
            </a:pPr>
            <a:r>
              <a:rPr lang="ru-RU" sz="3200" dirty="0" err="1" smtClean="0"/>
              <a:t>маються</a:t>
            </a:r>
            <a:r>
              <a:rPr lang="ru-RU" sz="3200" dirty="0" smtClean="0"/>
              <a:t> </a:t>
            </a:r>
            <a:r>
              <a:rPr lang="ru-RU" sz="3200" dirty="0"/>
              <a:t>на </a:t>
            </a:r>
            <a:endParaRPr lang="en-US" sz="3200" dirty="0" smtClean="0"/>
          </a:p>
          <a:p>
            <a:pPr marL="0" indent="0">
              <a:buNone/>
            </a:pPr>
            <a:r>
              <a:rPr lang="uk-UA" sz="3200" dirty="0" err="1" smtClean="0"/>
              <a:t>п</a:t>
            </a:r>
            <a:r>
              <a:rPr lang="ru-RU" sz="3200" dirty="0" err="1" smtClean="0"/>
              <a:t>евну</a:t>
            </a:r>
            <a:r>
              <a:rPr lang="en-US" sz="3200" dirty="0" smtClean="0"/>
              <a:t> </a:t>
            </a:r>
            <a:r>
              <a:rPr lang="ru-RU" sz="3200" dirty="0" err="1" smtClean="0"/>
              <a:t>висоту</a:t>
            </a:r>
            <a:r>
              <a:rPr lang="ru-RU" sz="3200" dirty="0" smtClean="0"/>
              <a:t> </a:t>
            </a:r>
            <a:endParaRPr lang="en-US" sz="3200" dirty="0" smtClean="0"/>
          </a:p>
          <a:p>
            <a:pPr marL="0" indent="0">
              <a:buNone/>
            </a:pPr>
            <a:r>
              <a:rPr lang="ru-RU" sz="3200" dirty="0" smtClean="0"/>
              <a:t>над головою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2192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740000"/>
                </a:solidFill>
              </a:rPr>
              <a:t>Маски-</a:t>
            </a:r>
            <a:r>
              <a:rPr lang="ru-RU" sz="6600" dirty="0" err="1" smtClean="0">
                <a:solidFill>
                  <a:srgbClr val="740000"/>
                </a:solidFill>
              </a:rPr>
              <a:t>гребені</a:t>
            </a:r>
            <a:endParaRPr lang="ru-RU" sz="6600" dirty="0">
              <a:solidFill>
                <a:srgbClr val="74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32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085184"/>
            <a:ext cx="8229600" cy="17728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err="1"/>
              <a:t>Натільні</a:t>
            </a:r>
            <a:r>
              <a:rPr lang="ru-RU" sz="3600" dirty="0"/>
              <a:t> </a:t>
            </a:r>
            <a:r>
              <a:rPr lang="ru-RU" sz="3600" dirty="0" err="1"/>
              <a:t>африканські</a:t>
            </a:r>
            <a:r>
              <a:rPr lang="ru-RU" sz="3600" dirty="0"/>
              <a:t> маски </a:t>
            </a:r>
            <a:r>
              <a:rPr lang="ru-RU" sz="3600" dirty="0" err="1"/>
              <a:t>застосовуються</a:t>
            </a:r>
            <a:r>
              <a:rPr lang="ru-RU" sz="3600" dirty="0"/>
              <a:t> </a:t>
            </a:r>
            <a:r>
              <a:rPr lang="ru-RU" sz="3600" dirty="0" err="1"/>
              <a:t>вагітними</a:t>
            </a:r>
            <a:r>
              <a:rPr lang="ru-RU" sz="3600" dirty="0"/>
              <a:t> </a:t>
            </a:r>
            <a:r>
              <a:rPr lang="ru-RU" sz="3600" dirty="0" err="1"/>
              <a:t>жінками</a:t>
            </a:r>
            <a:r>
              <a:rPr lang="ru-RU" sz="3600" dirty="0"/>
              <a:t>, </a:t>
            </a:r>
            <a:r>
              <a:rPr lang="ru-RU" sz="3600" dirty="0" err="1"/>
              <a:t>які</a:t>
            </a:r>
            <a:r>
              <a:rPr lang="ru-RU" sz="3600" dirty="0"/>
              <a:t> </a:t>
            </a:r>
            <a:r>
              <a:rPr lang="ru-RU" sz="3600" dirty="0" err="1"/>
              <a:t>потребують</a:t>
            </a:r>
            <a:r>
              <a:rPr lang="ru-RU" sz="3600" dirty="0"/>
              <a:t> </a:t>
            </a:r>
            <a:r>
              <a:rPr lang="ru-RU" sz="3600" dirty="0" err="1"/>
              <a:t>захисту</a:t>
            </a:r>
            <a:r>
              <a:rPr lang="ru-RU" sz="3600" dirty="0"/>
              <a:t> </a:t>
            </a:r>
            <a:r>
              <a:rPr lang="ru-RU" sz="3600" dirty="0" err="1"/>
              <a:t>від</a:t>
            </a:r>
            <a:r>
              <a:rPr lang="ru-RU" sz="3600" dirty="0"/>
              <a:t> лихого </a:t>
            </a:r>
            <a:r>
              <a:rPr lang="ru-RU" sz="3600" dirty="0" smtClean="0"/>
              <a:t>ока</a:t>
            </a: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3645024"/>
            <a:ext cx="8229600" cy="1363216"/>
          </a:xfrm>
        </p:spPr>
        <p:txBody>
          <a:bodyPr>
            <a:normAutofit/>
          </a:bodyPr>
          <a:lstStyle/>
          <a:p>
            <a:pPr algn="ctr"/>
            <a:r>
              <a:rPr lang="ru-RU" sz="4800" dirty="0" err="1" smtClean="0"/>
              <a:t>Натільні</a:t>
            </a:r>
            <a:r>
              <a:rPr lang="ru-RU" sz="4800" dirty="0"/>
              <a:t> </a:t>
            </a:r>
            <a:r>
              <a:rPr lang="ru-RU" sz="4800" dirty="0" smtClean="0"/>
              <a:t>маски</a:t>
            </a: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90"/>
            <a:ext cx="9143999" cy="421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4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36912"/>
            <a:ext cx="3749675" cy="471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97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37" y="3157999"/>
            <a:ext cx="6055198" cy="367111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8517632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err="1"/>
              <a:t>М</a:t>
            </a:r>
            <a:r>
              <a:rPr lang="ru-RU" sz="2800" dirty="0" err="1" smtClean="0"/>
              <a:t>ожуть</a:t>
            </a:r>
            <a:r>
              <a:rPr lang="ru-RU" sz="2800" dirty="0" smtClean="0"/>
              <a:t> </a:t>
            </a:r>
            <a:r>
              <a:rPr lang="ru-RU" sz="2800" dirty="0"/>
              <a:t>бути </a:t>
            </a:r>
            <a:r>
              <a:rPr lang="ru-RU" sz="2800" dirty="0" err="1"/>
              <a:t>лицьовими</a:t>
            </a:r>
            <a:r>
              <a:rPr lang="ru-RU" sz="2800" dirty="0"/>
              <a:t> і в </a:t>
            </a:r>
            <a:r>
              <a:rPr lang="ru-RU" sz="2800" dirty="0" err="1"/>
              <a:t>деяких</a:t>
            </a:r>
            <a:r>
              <a:rPr lang="ru-RU" sz="2800" dirty="0"/>
              <a:t> </a:t>
            </a:r>
            <a:r>
              <a:rPr lang="ru-RU" sz="2800" dirty="0" err="1"/>
              <a:t>випадках</a:t>
            </a:r>
            <a:r>
              <a:rPr lang="ru-RU" sz="2800" dirty="0"/>
              <a:t> </a:t>
            </a:r>
            <a:r>
              <a:rPr lang="ru-RU" sz="2800" dirty="0" err="1"/>
              <a:t>натільними</a:t>
            </a:r>
            <a:r>
              <a:rPr lang="ru-RU" sz="2800" dirty="0"/>
              <a:t>. </a:t>
            </a:r>
            <a:r>
              <a:rPr lang="ru-RU" sz="2800" dirty="0" err="1"/>
              <a:t>Зазвичай</a:t>
            </a:r>
            <a:r>
              <a:rPr lang="ru-RU" sz="2800" dirty="0"/>
              <a:t> </a:t>
            </a:r>
            <a:r>
              <a:rPr lang="ru-RU" sz="2800" dirty="0" err="1"/>
              <a:t>вирізаються</a:t>
            </a:r>
            <a:r>
              <a:rPr lang="ru-RU" sz="2800" dirty="0"/>
              <a:t> у </a:t>
            </a:r>
            <a:r>
              <a:rPr lang="ru-RU" sz="2800" dirty="0" err="1"/>
              <a:t>формі</a:t>
            </a:r>
            <a:r>
              <a:rPr lang="ru-RU" sz="2800" dirty="0"/>
              <a:t> птаха. Маску </a:t>
            </a:r>
            <a:r>
              <a:rPr lang="ru-RU" sz="2800" dirty="0" err="1"/>
              <a:t>потрібно</a:t>
            </a:r>
            <a:r>
              <a:rPr lang="ru-RU" sz="2800" dirty="0"/>
              <a:t> </a:t>
            </a:r>
            <a:r>
              <a:rPr lang="ru-RU" sz="2800" dirty="0" err="1"/>
              <a:t>кріпити</a:t>
            </a:r>
            <a:r>
              <a:rPr lang="ru-RU" sz="2800" dirty="0"/>
              <a:t> до </a:t>
            </a:r>
            <a:r>
              <a:rPr lang="ru-RU" sz="2800" dirty="0" err="1"/>
              <a:t>чола</a:t>
            </a:r>
            <a:r>
              <a:rPr lang="ru-RU" sz="2800" dirty="0"/>
              <a:t>, </a:t>
            </a:r>
            <a:r>
              <a:rPr lang="ru-RU" sz="2800" dirty="0" err="1"/>
              <a:t>причому</a:t>
            </a:r>
            <a:r>
              <a:rPr lang="ru-RU" sz="2800" dirty="0"/>
              <a:t> не </a:t>
            </a:r>
            <a:r>
              <a:rPr lang="ru-RU" sz="2800" dirty="0" err="1"/>
              <a:t>кріпленнями</a:t>
            </a:r>
            <a:r>
              <a:rPr lang="ru-RU" sz="2800" dirty="0"/>
              <a:t>, а </a:t>
            </a:r>
            <a:r>
              <a:rPr lang="ru-RU" sz="2800" dirty="0" err="1"/>
              <a:t>звичайними</a:t>
            </a:r>
            <a:r>
              <a:rPr lang="ru-RU" sz="2800" dirty="0"/>
              <a:t> тканинами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листям</a:t>
            </a:r>
            <a:r>
              <a:rPr lang="ru-RU" sz="2800" dirty="0"/>
              <a:t> </a:t>
            </a:r>
            <a:r>
              <a:rPr lang="ru-RU" sz="2800" dirty="0" err="1"/>
              <a:t>міцних</a:t>
            </a:r>
            <a:r>
              <a:rPr lang="ru-RU" sz="2800" dirty="0"/>
              <a:t> </a:t>
            </a:r>
            <a:r>
              <a:rPr lang="ru-RU" sz="2800" dirty="0" err="1" smtClean="0"/>
              <a:t>рослин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6000" dirty="0"/>
              <a:t>Маски-</a:t>
            </a:r>
            <a:r>
              <a:rPr lang="ru-RU" sz="6000" dirty="0" err="1"/>
              <a:t>дошки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66398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04864"/>
            <a:ext cx="8229600" cy="1656184"/>
          </a:xfrm>
        </p:spPr>
        <p:txBody>
          <a:bodyPr>
            <a:normAutofit/>
          </a:bodyPr>
          <a:lstStyle/>
          <a:p>
            <a:pPr algn="ctr"/>
            <a:r>
              <a:rPr lang="uk-UA" sz="9600" dirty="0" smtClean="0"/>
              <a:t>Дякую за увагу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146424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A2D1E">
            <a:alpha val="7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257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76672"/>
            <a:ext cx="5106144" cy="50405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556792"/>
            <a:ext cx="4710810" cy="519742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445489"/>
            <a:ext cx="4608512" cy="58326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/>
              <a:t>В </a:t>
            </a:r>
            <a:r>
              <a:rPr lang="ru-RU" sz="4000" dirty="0" err="1"/>
              <a:t>Африці</a:t>
            </a:r>
            <a:r>
              <a:rPr lang="ru-RU" sz="4000" dirty="0"/>
              <a:t> люди </a:t>
            </a:r>
            <a:r>
              <a:rPr lang="ru-RU" sz="4000" dirty="0" err="1" smtClean="0"/>
              <a:t>вірять</a:t>
            </a:r>
            <a:r>
              <a:rPr lang="ru-RU" sz="4000" dirty="0"/>
              <a:t>, </a:t>
            </a:r>
            <a:r>
              <a:rPr lang="ru-RU" sz="4000" dirty="0" err="1"/>
              <a:t>що</a:t>
            </a:r>
            <a:r>
              <a:rPr lang="ru-RU" sz="4000" dirty="0"/>
              <a:t> </a:t>
            </a:r>
            <a:r>
              <a:rPr lang="ru-RU" sz="4000" dirty="0" err="1"/>
              <a:t>деякі</a:t>
            </a:r>
            <a:r>
              <a:rPr lang="ru-RU" sz="4000" dirty="0"/>
              <a:t> </a:t>
            </a:r>
            <a:r>
              <a:rPr lang="ru-RU" sz="4000" dirty="0" err="1"/>
              <a:t>істоти</a:t>
            </a:r>
            <a:r>
              <a:rPr lang="ru-RU" sz="4000" dirty="0"/>
              <a:t> </a:t>
            </a:r>
            <a:r>
              <a:rPr lang="ru-RU" sz="4000" dirty="0" err="1"/>
              <a:t>мають</a:t>
            </a:r>
            <a:r>
              <a:rPr lang="ru-RU" sz="4000" dirty="0"/>
              <a:t> </a:t>
            </a:r>
            <a:r>
              <a:rPr lang="ru-RU" sz="4000" dirty="0" err="1"/>
              <a:t>велику</a:t>
            </a:r>
            <a:r>
              <a:rPr lang="ru-RU" sz="4000" dirty="0"/>
              <a:t> силу, тому </a:t>
            </a:r>
            <a:r>
              <a:rPr lang="ru-RU" sz="4000" dirty="0" err="1"/>
              <a:t>надягають</a:t>
            </a:r>
            <a:r>
              <a:rPr lang="ru-RU" sz="4000" dirty="0"/>
              <a:t> на себе маски з </a:t>
            </a:r>
            <a:r>
              <a:rPr lang="ru-RU" sz="4000" dirty="0" err="1"/>
              <a:t>їх</a:t>
            </a:r>
            <a:r>
              <a:rPr lang="ru-RU" sz="4000" dirty="0"/>
              <a:t> </a:t>
            </a:r>
            <a:r>
              <a:rPr lang="ru-RU" sz="4000" dirty="0" err="1"/>
              <a:t>зображеннями</a:t>
            </a:r>
            <a:r>
              <a:rPr lang="ru-RU" sz="4000" dirty="0"/>
              <a:t>, </a:t>
            </a:r>
            <a:r>
              <a:rPr lang="ru-RU" sz="4000" dirty="0" err="1"/>
              <a:t>щоб</a:t>
            </a:r>
            <a:r>
              <a:rPr lang="ru-RU" sz="4000" dirty="0"/>
              <a:t> </a:t>
            </a:r>
            <a:r>
              <a:rPr lang="ru-RU" sz="4000" dirty="0" err="1"/>
              <a:t>знайти</a:t>
            </a:r>
            <a:r>
              <a:rPr lang="ru-RU" sz="4000" dirty="0"/>
              <a:t> </a:t>
            </a:r>
            <a:r>
              <a:rPr lang="ru-RU" sz="4000" dirty="0" err="1"/>
              <a:t>частину</a:t>
            </a:r>
            <a:r>
              <a:rPr lang="ru-RU" sz="4000" dirty="0"/>
              <a:t> </a:t>
            </a:r>
            <a:r>
              <a:rPr lang="ru-RU" sz="4000" dirty="0" err="1"/>
              <a:t>цієї</a:t>
            </a:r>
            <a:r>
              <a:rPr lang="ru-RU" sz="4000" dirty="0"/>
              <a:t> </a:t>
            </a:r>
            <a:r>
              <a:rPr lang="ru-RU" sz="4000" dirty="0" err="1"/>
              <a:t>могутності</a:t>
            </a:r>
            <a:r>
              <a:rPr lang="ru-RU" sz="4000" dirty="0" smtClean="0"/>
              <a:t>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05778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48917"/>
            <a:ext cx="8249620" cy="619268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1884"/>
            <a:ext cx="5184576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 err="1">
                <a:solidFill>
                  <a:srgbClr val="740000"/>
                </a:solidFill>
              </a:rPr>
              <a:t>Африканські</a:t>
            </a:r>
            <a:r>
              <a:rPr lang="ru-RU" sz="4000" dirty="0">
                <a:solidFill>
                  <a:srgbClr val="740000"/>
                </a:solidFill>
              </a:rPr>
              <a:t> маски </a:t>
            </a:r>
            <a:r>
              <a:rPr lang="ru-RU" sz="4000" dirty="0" err="1">
                <a:solidFill>
                  <a:srgbClr val="740000"/>
                </a:solidFill>
              </a:rPr>
              <a:t>служать</a:t>
            </a:r>
            <a:r>
              <a:rPr lang="ru-RU" sz="4000" dirty="0">
                <a:solidFill>
                  <a:srgbClr val="740000"/>
                </a:solidFill>
              </a:rPr>
              <a:t> </a:t>
            </a:r>
            <a:r>
              <a:rPr lang="ru-RU" sz="4000" dirty="0" err="1">
                <a:solidFill>
                  <a:srgbClr val="740000"/>
                </a:solidFill>
              </a:rPr>
              <a:t>своєрідним</a:t>
            </a:r>
            <a:r>
              <a:rPr lang="ru-RU" sz="4000" dirty="0">
                <a:solidFill>
                  <a:srgbClr val="740000"/>
                </a:solidFill>
              </a:rPr>
              <a:t> </a:t>
            </a:r>
            <a:r>
              <a:rPr lang="ru-RU" sz="4000" dirty="0" err="1">
                <a:solidFill>
                  <a:srgbClr val="740000"/>
                </a:solidFill>
              </a:rPr>
              <a:t>провідником</a:t>
            </a:r>
            <a:r>
              <a:rPr lang="ru-RU" sz="4000" dirty="0">
                <a:solidFill>
                  <a:srgbClr val="740000"/>
                </a:solidFill>
              </a:rPr>
              <a:t> </a:t>
            </a:r>
            <a:r>
              <a:rPr lang="ru-RU" sz="4000" dirty="0" smtClean="0">
                <a:solidFill>
                  <a:srgbClr val="740000"/>
                </a:solidFill>
              </a:rPr>
              <a:t>у </a:t>
            </a:r>
            <a:r>
              <a:rPr lang="uk-UA" sz="4000" dirty="0" smtClean="0">
                <a:solidFill>
                  <a:srgbClr val="740000"/>
                </a:solidFill>
              </a:rPr>
              <a:t> </a:t>
            </a:r>
            <a:r>
              <a:rPr lang="uk-UA" sz="4000" dirty="0" smtClean="0">
                <a:solidFill>
                  <a:srgbClr val="740000"/>
                </a:solidFill>
              </a:rPr>
              <a:t>потойбічний </a:t>
            </a:r>
            <a:r>
              <a:rPr lang="ru-RU" sz="4000" dirty="0" err="1" smtClean="0">
                <a:solidFill>
                  <a:srgbClr val="740000"/>
                </a:solidFill>
              </a:rPr>
              <a:t>світ</a:t>
            </a:r>
            <a:r>
              <a:rPr lang="ru-RU" sz="4000" dirty="0">
                <a:solidFill>
                  <a:srgbClr val="740000"/>
                </a:solidFill>
              </a:rPr>
              <a:t>. Тому </a:t>
            </a:r>
            <a:r>
              <a:rPr lang="ru-RU" sz="4000" dirty="0" err="1">
                <a:solidFill>
                  <a:srgbClr val="740000"/>
                </a:solidFill>
              </a:rPr>
              <a:t>навіть</a:t>
            </a:r>
            <a:r>
              <a:rPr lang="ru-RU" sz="4000" dirty="0">
                <a:solidFill>
                  <a:srgbClr val="740000"/>
                </a:solidFill>
              </a:rPr>
              <a:t> при похоронах вони </a:t>
            </a:r>
            <a:r>
              <a:rPr lang="ru-RU" sz="4000" dirty="0" err="1">
                <a:solidFill>
                  <a:srgbClr val="740000"/>
                </a:solidFill>
              </a:rPr>
              <a:t>використовуються</a:t>
            </a:r>
            <a:r>
              <a:rPr lang="ru-RU" sz="4000" dirty="0">
                <a:solidFill>
                  <a:srgbClr val="740000"/>
                </a:solidFill>
              </a:rPr>
              <a:t>, </a:t>
            </a:r>
            <a:r>
              <a:rPr lang="ru-RU" sz="4000" dirty="0" err="1">
                <a:solidFill>
                  <a:srgbClr val="740000"/>
                </a:solidFill>
              </a:rPr>
              <a:t>тільки</a:t>
            </a:r>
            <a:r>
              <a:rPr lang="ru-RU" sz="4000" dirty="0">
                <a:solidFill>
                  <a:srgbClr val="740000"/>
                </a:solidFill>
              </a:rPr>
              <a:t> в </a:t>
            </a:r>
            <a:r>
              <a:rPr lang="ru-RU" sz="4000" dirty="0" err="1">
                <a:solidFill>
                  <a:srgbClr val="740000"/>
                </a:solidFill>
              </a:rPr>
              <a:t>іншому</a:t>
            </a:r>
            <a:r>
              <a:rPr lang="ru-RU" sz="4000" dirty="0">
                <a:solidFill>
                  <a:srgbClr val="740000"/>
                </a:solidFill>
              </a:rPr>
              <a:t> </a:t>
            </a:r>
            <a:r>
              <a:rPr lang="ru-RU" sz="4000" dirty="0" err="1" smtClean="0">
                <a:solidFill>
                  <a:srgbClr val="740000"/>
                </a:solidFill>
              </a:rPr>
              <a:t>виконанні</a:t>
            </a:r>
            <a:r>
              <a:rPr lang="en-US" sz="4000" dirty="0">
                <a:solidFill>
                  <a:srgbClr val="740000"/>
                </a:solidFill>
              </a:rPr>
              <a:t>.</a:t>
            </a:r>
            <a:endParaRPr lang="ru-RU" sz="4000" dirty="0">
              <a:solidFill>
                <a:srgbClr val="74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57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4F09">
            <a:alpha val="7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21602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/>
              <a:t>Культура Африки </a:t>
            </a:r>
            <a:r>
              <a:rPr lang="ru-RU" sz="3600" dirty="0" err="1"/>
              <a:t>така</a:t>
            </a:r>
            <a:r>
              <a:rPr lang="ru-RU" sz="3600" dirty="0"/>
              <a:t>, </a:t>
            </a:r>
            <a:r>
              <a:rPr lang="ru-RU" sz="3600" dirty="0" err="1"/>
              <a:t>що</a:t>
            </a:r>
            <a:r>
              <a:rPr lang="ru-RU" sz="3600" dirty="0"/>
              <a:t> тут </a:t>
            </a:r>
            <a:r>
              <a:rPr lang="ru-RU" sz="3600" dirty="0" err="1"/>
              <a:t>поширені</a:t>
            </a:r>
            <a:r>
              <a:rPr lang="ru-RU" sz="3600" dirty="0"/>
              <a:t> </a:t>
            </a:r>
            <a:r>
              <a:rPr lang="ru-RU" sz="3600" dirty="0" err="1"/>
              <a:t>зооморфні</a:t>
            </a:r>
            <a:r>
              <a:rPr lang="ru-RU" sz="3600" dirty="0"/>
              <a:t> маски. </a:t>
            </a:r>
            <a:r>
              <a:rPr lang="ru-RU" sz="3600" dirty="0" err="1" smtClean="0"/>
              <a:t>Кожн</a:t>
            </a:r>
            <a:r>
              <a:rPr lang="uk-UA" sz="3600" dirty="0"/>
              <a:t>у</a:t>
            </a:r>
            <a:r>
              <a:rPr lang="ru-RU" sz="3600" dirty="0" smtClean="0"/>
              <a:t> </a:t>
            </a:r>
            <a:r>
              <a:rPr lang="ru-RU" sz="3600" dirty="0"/>
              <a:t>з них </a:t>
            </a:r>
            <a:r>
              <a:rPr lang="ru-RU" sz="3600" dirty="0" err="1"/>
              <a:t>оспівує</a:t>
            </a:r>
            <a:r>
              <a:rPr lang="ru-RU" sz="3600" dirty="0"/>
              <a:t> </a:t>
            </a:r>
            <a:r>
              <a:rPr lang="ru-RU" sz="3600" dirty="0" err="1"/>
              <a:t>певна</a:t>
            </a:r>
            <a:r>
              <a:rPr lang="ru-RU" sz="3600" dirty="0"/>
              <a:t> </a:t>
            </a:r>
            <a:r>
              <a:rPr lang="ru-RU" sz="3600" dirty="0" err="1" smtClean="0"/>
              <a:t>тварина</a:t>
            </a:r>
            <a:r>
              <a:rPr lang="ru-RU" sz="3600" dirty="0" smtClean="0"/>
              <a:t> </a:t>
            </a:r>
            <a:r>
              <a:rPr lang="ru-RU" sz="3600" dirty="0"/>
              <a:t>як сильна </a:t>
            </a:r>
            <a:r>
              <a:rPr lang="ru-RU" sz="3600" dirty="0" err="1" smtClean="0"/>
              <a:t>істота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1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69" y="2249489"/>
            <a:ext cx="8064896" cy="460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78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509120"/>
            <a:ext cx="9144000" cy="22322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err="1">
                <a:solidFill>
                  <a:schemeClr val="tx1">
                    <a:lumMod val="50000"/>
                  </a:schemeClr>
                </a:solidFill>
              </a:rPr>
              <a:t>З</a:t>
            </a:r>
            <a:r>
              <a:rPr lang="ru-RU" sz="3200" dirty="0" err="1" smtClean="0">
                <a:solidFill>
                  <a:schemeClr val="tx1">
                    <a:lumMod val="50000"/>
                  </a:schemeClr>
                </a:solidFill>
              </a:rPr>
              <a:t>начення</a:t>
            </a:r>
            <a:r>
              <a:rPr lang="ru-RU" sz="32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1">
                    <a:lumMod val="50000"/>
                  </a:schemeClr>
                </a:solidFill>
              </a:rPr>
              <a:t>африканських</a:t>
            </a:r>
            <a:r>
              <a:rPr lang="ru-RU" sz="3200" dirty="0">
                <a:solidFill>
                  <a:schemeClr val="tx1">
                    <a:lumMod val="50000"/>
                  </a:schemeClr>
                </a:solidFill>
              </a:rPr>
              <a:t> масок </a:t>
            </a:r>
            <a:r>
              <a:rPr lang="ru-RU" sz="3200" dirty="0" err="1">
                <a:solidFill>
                  <a:schemeClr val="tx1">
                    <a:lumMod val="50000"/>
                  </a:schemeClr>
                </a:solidFill>
              </a:rPr>
              <a:t>відрізняється</a:t>
            </a:r>
            <a:r>
              <a:rPr lang="ru-RU" sz="3200" dirty="0">
                <a:solidFill>
                  <a:schemeClr val="tx1">
                    <a:lumMod val="50000"/>
                  </a:schemeClr>
                </a:solidFill>
              </a:rPr>
              <a:t> в </a:t>
            </a:r>
            <a:r>
              <a:rPr lang="ru-RU" sz="3200" dirty="0" err="1">
                <a:solidFill>
                  <a:schemeClr val="tx1">
                    <a:lumMod val="50000"/>
                  </a:schemeClr>
                </a:solidFill>
              </a:rPr>
              <a:t>залежності</a:t>
            </a:r>
            <a:r>
              <a:rPr lang="ru-RU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1">
                    <a:lumMod val="50000"/>
                  </a:schemeClr>
                </a:solidFill>
              </a:rPr>
              <a:t>від</a:t>
            </a:r>
            <a:r>
              <a:rPr lang="ru-RU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1">
                    <a:lumMod val="50000"/>
                  </a:schemeClr>
                </a:solidFill>
              </a:rPr>
              <a:t>специфіки</a:t>
            </a:r>
            <a:r>
              <a:rPr lang="ru-RU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1">
                    <a:lumMod val="50000"/>
                  </a:schemeClr>
                </a:solidFill>
              </a:rPr>
              <a:t>їх</a:t>
            </a:r>
            <a:r>
              <a:rPr lang="ru-RU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1">
                    <a:lumMod val="50000"/>
                  </a:schemeClr>
                </a:solidFill>
              </a:rPr>
              <a:t>виробництва</a:t>
            </a:r>
            <a:r>
              <a:rPr lang="ru-RU" sz="3200" dirty="0">
                <a:solidFill>
                  <a:schemeClr val="tx1">
                    <a:lumMod val="50000"/>
                  </a:schemeClr>
                </a:solidFill>
              </a:rPr>
              <a:t>: отвори для очей, носа, рота </a:t>
            </a:r>
            <a:r>
              <a:rPr lang="ru-RU" sz="3200" dirty="0" err="1" smtClean="0">
                <a:solidFill>
                  <a:schemeClr val="tx1">
                    <a:lumMod val="50000"/>
                  </a:schemeClr>
                </a:solidFill>
              </a:rPr>
              <a:t>можуть</a:t>
            </a:r>
            <a:r>
              <a:rPr lang="ru-RU" sz="32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3200" dirty="0">
                <a:solidFill>
                  <a:schemeClr val="tx1">
                    <a:lumMod val="50000"/>
                  </a:schemeClr>
                </a:solidFill>
              </a:rPr>
              <a:t>бути </a:t>
            </a:r>
            <a:r>
              <a:rPr lang="ru-RU" sz="3200" dirty="0" err="1">
                <a:solidFill>
                  <a:schemeClr val="tx1">
                    <a:lumMod val="50000"/>
                  </a:schemeClr>
                </a:solidFill>
              </a:rPr>
              <a:t>присутніми</a:t>
            </a:r>
            <a:r>
              <a:rPr lang="ru-RU" sz="3200" dirty="0">
                <a:solidFill>
                  <a:schemeClr val="tx1">
                    <a:lumMod val="50000"/>
                  </a:schemeClr>
                </a:solidFill>
              </a:rPr>
              <a:t>, а </a:t>
            </a:r>
            <a:r>
              <a:rPr lang="ru-RU" sz="3200" dirty="0" err="1">
                <a:solidFill>
                  <a:schemeClr val="tx1">
                    <a:lumMod val="50000"/>
                  </a:schemeClr>
                </a:solidFill>
              </a:rPr>
              <a:t>можуть</a:t>
            </a:r>
            <a:r>
              <a:rPr lang="ru-RU" sz="3200" dirty="0">
                <a:solidFill>
                  <a:schemeClr val="tx1">
                    <a:lumMod val="50000"/>
                  </a:schemeClr>
                </a:solidFill>
              </a:rPr>
              <a:t> бути і </a:t>
            </a:r>
            <a:r>
              <a:rPr lang="ru-RU" sz="3200" dirty="0" err="1">
                <a:solidFill>
                  <a:schemeClr val="tx1">
                    <a:lumMod val="50000"/>
                  </a:schemeClr>
                </a:solidFill>
              </a:rPr>
              <a:t>відсутніми</a:t>
            </a:r>
            <a:r>
              <a:rPr lang="ru-RU" sz="3200" dirty="0"/>
              <a:t>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32"/>
            <a:ext cx="9144000" cy="433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2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0648"/>
            <a:ext cx="3347864" cy="655272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400" dirty="0" err="1">
                <a:solidFill>
                  <a:schemeClr val="accent6">
                    <a:lumMod val="50000"/>
                  </a:schemeClr>
                </a:solidFill>
              </a:rPr>
              <a:t>Аналогічно</a:t>
            </a:r>
            <a:r>
              <a:rPr lang="ru-RU" sz="4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dirty="0" err="1">
                <a:solidFill>
                  <a:schemeClr val="accent6">
                    <a:lumMod val="50000"/>
                  </a:schemeClr>
                </a:solidFill>
              </a:rPr>
              <a:t>можна</a:t>
            </a:r>
            <a:r>
              <a:rPr lang="ru-RU" sz="4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dirty="0" err="1">
                <a:solidFill>
                  <a:schemeClr val="accent6">
                    <a:lumMod val="50000"/>
                  </a:schemeClr>
                </a:solidFill>
              </a:rPr>
              <a:t>сказати</a:t>
            </a:r>
            <a:r>
              <a:rPr lang="ru-RU" sz="4400" dirty="0">
                <a:solidFill>
                  <a:schemeClr val="accent6">
                    <a:lumMod val="50000"/>
                  </a:schemeClr>
                </a:solidFill>
              </a:rPr>
              <a:t> і про 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кольори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фарби</a:t>
            </a:r>
            <a:r>
              <a:rPr lang="ru-RU" sz="44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розмір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4400" dirty="0">
                <a:solidFill>
                  <a:schemeClr val="accent6">
                    <a:lumMod val="50000"/>
                  </a:schemeClr>
                </a:solidFill>
              </a:rPr>
              <a:t>У 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кожного </a:t>
            </a:r>
            <a:r>
              <a:rPr lang="ru-RU" sz="4400" dirty="0" err="1">
                <a:solidFill>
                  <a:schemeClr val="accent6">
                    <a:lumMod val="50000"/>
                  </a:schemeClr>
                </a:solidFill>
              </a:rPr>
              <a:t>племені</a:t>
            </a:r>
            <a:r>
              <a:rPr lang="ru-RU" sz="4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dirty="0" err="1">
                <a:solidFill>
                  <a:schemeClr val="accent6">
                    <a:lumMod val="50000"/>
                  </a:schemeClr>
                </a:solidFill>
              </a:rPr>
              <a:t>свої</a:t>
            </a:r>
            <a:r>
              <a:rPr lang="ru-RU" sz="4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правила</a:t>
            </a:r>
            <a:endParaRPr lang="ru-RU" sz="44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0"/>
            <a:ext cx="57961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7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3712" y="5085184"/>
            <a:ext cx="9237712" cy="1219200"/>
          </a:xfrm>
        </p:spPr>
        <p:txBody>
          <a:bodyPr>
            <a:noAutofit/>
          </a:bodyPr>
          <a:lstStyle/>
          <a:p>
            <a:pPr algn="ctr"/>
            <a:r>
              <a:rPr lang="uk-UA" sz="6000" dirty="0" smtClean="0">
                <a:solidFill>
                  <a:srgbClr val="0F7745"/>
                </a:solidFill>
              </a:rPr>
              <a:t>Види </a:t>
            </a:r>
            <a:r>
              <a:rPr lang="uk-UA" sz="6000" dirty="0">
                <a:solidFill>
                  <a:srgbClr val="0F7745"/>
                </a:solidFill>
              </a:rPr>
              <a:t>а</a:t>
            </a:r>
            <a:r>
              <a:rPr lang="uk-UA" sz="6000" dirty="0" smtClean="0">
                <a:solidFill>
                  <a:srgbClr val="0F7745"/>
                </a:solidFill>
              </a:rPr>
              <a:t>фриканських масок</a:t>
            </a:r>
            <a:endParaRPr lang="ru-RU" sz="6000" dirty="0">
              <a:solidFill>
                <a:srgbClr val="0F7745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3"/>
          <a:stretch/>
        </p:blipFill>
        <p:spPr>
          <a:xfrm>
            <a:off x="0" y="0"/>
            <a:ext cx="9180512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3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" y="1233872"/>
            <a:ext cx="8363272" cy="47552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err="1">
                <a:solidFill>
                  <a:srgbClr val="FFFF00"/>
                </a:solidFill>
              </a:rPr>
              <a:t>Особові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dirty="0" err="1">
                <a:solidFill>
                  <a:srgbClr val="FFFF00"/>
                </a:solidFill>
              </a:rPr>
              <a:t>африканські</a:t>
            </a:r>
            <a:r>
              <a:rPr lang="ru-RU" sz="3600" dirty="0">
                <a:solidFill>
                  <a:srgbClr val="FFFF00"/>
                </a:solidFill>
              </a:rPr>
              <a:t> маски є </a:t>
            </a:r>
            <a:r>
              <a:rPr lang="ru-RU" sz="3600" dirty="0" err="1">
                <a:solidFill>
                  <a:srgbClr val="FFFF00"/>
                </a:solidFill>
              </a:rPr>
              <a:t>скрізь</a:t>
            </a:r>
            <a:r>
              <a:rPr lang="ru-RU" sz="3600" dirty="0">
                <a:solidFill>
                  <a:srgbClr val="FFFF00"/>
                </a:solidFill>
              </a:rPr>
              <a:t>. Вони </a:t>
            </a:r>
            <a:r>
              <a:rPr lang="ru-RU" sz="3600" dirty="0" err="1">
                <a:solidFill>
                  <a:srgbClr val="FFFF00"/>
                </a:solidFill>
              </a:rPr>
              <a:t>можуть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dirty="0" err="1">
                <a:solidFill>
                  <a:srgbClr val="FFFF00"/>
                </a:solidFill>
              </a:rPr>
              <a:t>використовуватися</a:t>
            </a:r>
            <a:r>
              <a:rPr lang="ru-RU" sz="3600" dirty="0">
                <a:solidFill>
                  <a:srgbClr val="FFFF00"/>
                </a:solidFill>
              </a:rPr>
              <a:t> в будь-</a:t>
            </a:r>
            <a:r>
              <a:rPr lang="ru-RU" sz="3600" dirty="0" err="1">
                <a:solidFill>
                  <a:srgbClr val="FFFF00"/>
                </a:solidFill>
              </a:rPr>
              <a:t>яких</a:t>
            </a:r>
            <a:r>
              <a:rPr lang="ru-RU" sz="3600" dirty="0">
                <a:solidFill>
                  <a:srgbClr val="FFFF00"/>
                </a:solidFill>
              </a:rPr>
              <a:t> ритуалах, </a:t>
            </a:r>
            <a:r>
              <a:rPr lang="ru-RU" sz="3600" dirty="0" err="1">
                <a:solidFill>
                  <a:srgbClr val="FFFF00"/>
                </a:solidFill>
              </a:rPr>
              <a:t>надягають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dirty="0" err="1">
                <a:solidFill>
                  <a:srgbClr val="FFFF00"/>
                </a:solidFill>
              </a:rPr>
              <a:t>їх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dirty="0" err="1" smtClean="0">
                <a:solidFill>
                  <a:srgbClr val="FFFF00"/>
                </a:solidFill>
              </a:rPr>
              <a:t>всі</a:t>
            </a:r>
            <a:r>
              <a:rPr lang="ru-RU" sz="3600" dirty="0" smtClean="0">
                <a:solidFill>
                  <a:srgbClr val="FFFF00"/>
                </a:solidFill>
              </a:rPr>
              <a:t>: </a:t>
            </a:r>
            <a:r>
              <a:rPr lang="ru-RU" sz="3600" dirty="0" err="1">
                <a:solidFill>
                  <a:srgbClr val="FFFF00"/>
                </a:solidFill>
              </a:rPr>
              <a:t>жінки</a:t>
            </a:r>
            <a:r>
              <a:rPr lang="ru-RU" sz="3600" dirty="0">
                <a:solidFill>
                  <a:srgbClr val="FFFF00"/>
                </a:solidFill>
              </a:rPr>
              <a:t>, </a:t>
            </a:r>
            <a:r>
              <a:rPr lang="ru-RU" sz="3600" dirty="0" err="1" smtClean="0">
                <a:solidFill>
                  <a:srgbClr val="FFFF00"/>
                </a:solidFill>
              </a:rPr>
              <a:t>чоловіки</a:t>
            </a:r>
            <a:r>
              <a:rPr lang="ru-RU" sz="3600" dirty="0">
                <a:solidFill>
                  <a:srgbClr val="FFFF00"/>
                </a:solidFill>
              </a:rPr>
              <a:t>, і </a:t>
            </a:r>
            <a:r>
              <a:rPr lang="ru-RU" sz="3600" dirty="0" err="1">
                <a:solidFill>
                  <a:srgbClr val="FFFF00"/>
                </a:solidFill>
              </a:rPr>
              <a:t>діти</a:t>
            </a:r>
            <a:r>
              <a:rPr lang="ru-RU" sz="3600" dirty="0" smtClean="0">
                <a:solidFill>
                  <a:srgbClr val="FFFF00"/>
                </a:solidFill>
              </a:rPr>
              <a:t>.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8000" dirty="0" err="1">
                <a:solidFill>
                  <a:schemeClr val="accent1">
                    <a:lumMod val="75000"/>
                  </a:schemeClr>
                </a:solidFill>
              </a:rPr>
              <a:t>Особові</a:t>
            </a:r>
            <a:r>
              <a:rPr lang="ru-RU" sz="8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8000" dirty="0" smtClean="0">
                <a:solidFill>
                  <a:schemeClr val="accent1">
                    <a:lumMod val="75000"/>
                  </a:schemeClr>
                </a:solidFill>
              </a:rPr>
              <a:t>маски</a:t>
            </a:r>
            <a:endParaRPr lang="ru-RU" sz="8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73016"/>
            <a:ext cx="7344816" cy="304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16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Маски-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шоломи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робляться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 з дерева. Середина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вирізається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, а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зовнішня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частина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 служить для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вирізки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певних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візерунків</a:t>
            </a: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ru-RU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chemeClr val="accent4">
                    <a:lumMod val="50000"/>
                  </a:schemeClr>
                </a:solidFill>
              </a:rPr>
              <a:t>Маски-</a:t>
            </a:r>
            <a:r>
              <a:rPr lang="ru-RU" sz="7200" dirty="0" err="1" smtClean="0">
                <a:solidFill>
                  <a:schemeClr val="accent4">
                    <a:lumMod val="50000"/>
                  </a:schemeClr>
                </a:solidFill>
              </a:rPr>
              <a:t>шоломи</a:t>
            </a:r>
            <a:endParaRPr lang="ru-RU" sz="7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53319"/>
            <a:ext cx="4104456" cy="27997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715"/>
            <a:ext cx="3803915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73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69</TotalTime>
  <Words>273</Words>
  <Application>Microsoft Office PowerPoint</Application>
  <PresentationFormat>Экран (4:3)</PresentationFormat>
  <Paragraphs>26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Види африканських масок</vt:lpstr>
      <vt:lpstr>Особові маски</vt:lpstr>
      <vt:lpstr>Маски-шоломи</vt:lpstr>
      <vt:lpstr>Налобні маски</vt:lpstr>
      <vt:lpstr>Маски-гребені</vt:lpstr>
      <vt:lpstr>Натільні маски</vt:lpstr>
      <vt:lpstr>Маски-дошки</vt:lpstr>
      <vt:lpstr>Дякую за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Игорь</cp:lastModifiedBy>
  <cp:revision>10</cp:revision>
  <dcterms:created xsi:type="dcterms:W3CDTF">2018-09-19T15:32:17Z</dcterms:created>
  <dcterms:modified xsi:type="dcterms:W3CDTF">2019-11-01T13:59:41Z</dcterms:modified>
</cp:coreProperties>
</file>