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7" r:id="rId5"/>
    <p:sldId id="259" r:id="rId6"/>
    <p:sldId id="261" r:id="rId7"/>
    <p:sldId id="260" r:id="rId8"/>
    <p:sldId id="268" r:id="rId9"/>
    <p:sldId id="262" r:id="rId10"/>
    <p:sldId id="266" r:id="rId11"/>
    <p:sldId id="269" r:id="rId12"/>
    <p:sldId id="263" r:id="rId13"/>
    <p:sldId id="264" r:id="rId14"/>
    <p:sldId id="270" r:id="rId15"/>
    <p:sldId id="265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2514" y="-7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4653136"/>
            <a:ext cx="6553200" cy="4572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ru-RU" dirty="0" err="1" smtClean="0"/>
              <a:t>пам’ятники</a:t>
            </a:r>
            <a:r>
              <a:rPr lang="ru-RU" dirty="0"/>
              <a:t> </a:t>
            </a:r>
            <a:r>
              <a:rPr lang="ru-RU" dirty="0" err="1" smtClean="0"/>
              <a:t>Шевченку</a:t>
            </a:r>
            <a:r>
              <a:rPr lang="ru-RU" dirty="0" smtClean="0"/>
              <a:t> у </a:t>
            </a:r>
            <a:r>
              <a:rPr lang="ru-RU" dirty="0" err="1" smtClean="0"/>
              <a:t>всіті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856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Рим </a:t>
            </a:r>
            <a:r>
              <a:rPr lang="ru-RU" dirty="0"/>
              <a:t>(</a:t>
            </a:r>
            <a:r>
              <a:rPr lang="ru-RU" dirty="0" err="1"/>
              <a:t>Італія</a:t>
            </a:r>
            <a:r>
              <a:rPr lang="ru-RU" dirty="0"/>
              <a:t>)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68" y="1741782"/>
            <a:ext cx="7704856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76800" y="5725650"/>
            <a:ext cx="68407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Відкрито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1973 року</a:t>
            </a:r>
          </a:p>
          <a:p>
            <a:pPr algn="ctr"/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Встановлено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перед греко-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католицьким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собором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Святої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i="1" dirty="0" err="1" smtClean="0">
                <a:solidFill>
                  <a:schemeClr val="accent1">
                    <a:lumMod val="50000"/>
                  </a:schemeClr>
                </a:solidFill>
              </a:rPr>
              <a:t>Софії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</a:rPr>
              <a:t>. Автор 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– скульптор У.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Мацеї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Італія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ru-RU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57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Канберра (</a:t>
            </a:r>
            <a:r>
              <a:rPr lang="ru-RU" dirty="0" err="1" smtClean="0"/>
              <a:t>Австралія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39085" y="2060848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i="1" dirty="0" err="1">
                <a:solidFill>
                  <a:schemeClr val="accent1">
                    <a:lumMod val="50000"/>
                  </a:schemeClr>
                </a:solidFill>
              </a:rPr>
              <a:t>Рік</a:t>
            </a: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1">
                    <a:lumMod val="50000"/>
                  </a:schemeClr>
                </a:solidFill>
              </a:rPr>
              <a:t>відкриття</a:t>
            </a: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</a:rPr>
              <a:t>: 2005.</a:t>
            </a:r>
          </a:p>
          <a:p>
            <a:pPr algn="ctr"/>
            <a:endParaRPr lang="ru-RU" sz="2400" i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2400" i="1" dirty="0">
                <a:solidFill>
                  <a:schemeClr val="accent1">
                    <a:lumMod val="50000"/>
                  </a:schemeClr>
                </a:solidFill>
              </a:rPr>
              <a:t>Монумент "</a:t>
            </a:r>
            <a:r>
              <a:rPr lang="ru-RU" sz="2400" i="1" dirty="0" err="1">
                <a:solidFill>
                  <a:schemeClr val="accent1">
                    <a:lumMod val="50000"/>
                  </a:schemeClr>
                </a:solidFill>
              </a:rPr>
              <a:t>Шевченкові</a:t>
            </a: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1">
                    <a:lumMod val="50000"/>
                  </a:schemeClr>
                </a:solidFill>
              </a:rPr>
              <a:t>думи</a:t>
            </a: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</a:rPr>
              <a:t>" </a:t>
            </a:r>
            <a:r>
              <a:rPr lang="ru-RU" sz="2400" i="1" dirty="0" err="1">
                <a:solidFill>
                  <a:schemeClr val="accent1">
                    <a:lumMod val="50000"/>
                  </a:schemeClr>
                </a:solidFill>
              </a:rPr>
              <a:t>виконаний</a:t>
            </a: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</a:rPr>
              <a:t> у </a:t>
            </a:r>
            <a:r>
              <a:rPr lang="ru-RU" sz="2400" i="1" dirty="0" err="1">
                <a:solidFill>
                  <a:schemeClr val="accent1">
                    <a:lumMod val="50000"/>
                  </a:schemeClr>
                </a:solidFill>
              </a:rPr>
              <a:t>вигляді</a:t>
            </a: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1">
                    <a:lumMod val="50000"/>
                  </a:schemeClr>
                </a:solidFill>
              </a:rPr>
              <a:t>кобзи</a:t>
            </a: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2400" i="1" dirty="0" err="1">
                <a:solidFill>
                  <a:schemeClr val="accent1">
                    <a:lumMod val="50000"/>
                  </a:schemeClr>
                </a:solidFill>
              </a:rPr>
              <a:t>Це</a:t>
            </a: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1">
                    <a:lumMod val="50000"/>
                  </a:schemeClr>
                </a:solidFill>
              </a:rPr>
              <a:t>найвіддаленіший</a:t>
            </a: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1">
                    <a:lumMod val="50000"/>
                  </a:schemeClr>
                </a:solidFill>
              </a:rPr>
              <a:t>від</a:t>
            </a: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1">
                    <a:lumMod val="50000"/>
                  </a:schemeClr>
                </a:solidFill>
              </a:rPr>
              <a:t>України</a:t>
            </a: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1">
                    <a:lumMod val="50000"/>
                  </a:schemeClr>
                </a:solidFill>
              </a:rPr>
              <a:t>пам'ятник</a:t>
            </a: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ru-RU" sz="2400" i="1" dirty="0" err="1">
                <a:solidFill>
                  <a:schemeClr val="accent1">
                    <a:lumMod val="50000"/>
                  </a:schemeClr>
                </a:solidFill>
              </a:rPr>
              <a:t>відстань</a:t>
            </a: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1">
                    <a:lumMod val="50000"/>
                  </a:schemeClr>
                </a:solidFill>
              </a:rPr>
              <a:t>від</a:t>
            </a: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1">
                    <a:lumMod val="50000"/>
                  </a:schemeClr>
                </a:solidFill>
              </a:rPr>
              <a:t>Києва</a:t>
            </a: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</a:rPr>
              <a:t> до </a:t>
            </a:r>
            <a:r>
              <a:rPr lang="ru-RU" sz="2400" i="1" dirty="0" err="1">
                <a:solidFill>
                  <a:schemeClr val="accent1">
                    <a:lumMod val="50000"/>
                  </a:schemeClr>
                </a:solidFill>
              </a:rPr>
              <a:t>Канберри</a:t>
            </a: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</a:rPr>
              <a:t> "по </a:t>
            </a:r>
            <a:r>
              <a:rPr lang="ru-RU" sz="2400" i="1" dirty="0" err="1">
                <a:solidFill>
                  <a:schemeClr val="accent1">
                    <a:lumMod val="50000"/>
                  </a:schemeClr>
                </a:solidFill>
              </a:rPr>
              <a:t>прямій</a:t>
            </a: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</a:rPr>
              <a:t>" - </a:t>
            </a:r>
            <a:r>
              <a:rPr lang="ru-RU" sz="2400" i="1" dirty="0" err="1">
                <a:solidFill>
                  <a:schemeClr val="accent1">
                    <a:lumMod val="50000"/>
                  </a:schemeClr>
                </a:solidFill>
              </a:rPr>
              <a:t>майже</a:t>
            </a: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</a:rPr>
              <a:t> 15 </a:t>
            </a:r>
            <a:r>
              <a:rPr lang="ru-RU" sz="2400" i="1" dirty="0" err="1">
                <a:solidFill>
                  <a:schemeClr val="accent1">
                    <a:lumMod val="50000"/>
                  </a:schemeClr>
                </a:solidFill>
              </a:rPr>
              <a:t>тисяч</a:t>
            </a: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1">
                    <a:lumMod val="50000"/>
                  </a:schemeClr>
                </a:solidFill>
              </a:rPr>
              <a:t>кілометрів</a:t>
            </a: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76" y="1908035"/>
            <a:ext cx="4179507" cy="4820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135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пам'ятник</a:t>
            </a:r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ru-RU" dirty="0" err="1"/>
              <a:t>Оттаві</a:t>
            </a:r>
            <a:r>
              <a:rPr lang="ru-RU" dirty="0"/>
              <a:t> (Канада</a:t>
            </a:r>
            <a:r>
              <a:rPr lang="ru-RU" dirty="0" smtClean="0"/>
              <a:t>)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17989"/>
            <a:ext cx="3589724" cy="483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9900" y="1988840"/>
            <a:ext cx="456665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 err="1">
                <a:solidFill>
                  <a:schemeClr val="accent1">
                    <a:lumMod val="50000"/>
                  </a:schemeClr>
                </a:solidFill>
              </a:rPr>
              <a:t>Відкрито</a:t>
            </a: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</a:rPr>
              <a:t> 26 </a:t>
            </a:r>
            <a:r>
              <a:rPr lang="ru-RU" sz="2800" i="1" dirty="0" err="1">
                <a:solidFill>
                  <a:schemeClr val="accent1">
                    <a:lumMod val="50000"/>
                  </a:schemeClr>
                </a:solidFill>
              </a:rPr>
              <a:t>червня</a:t>
            </a: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</a:rPr>
              <a:t> 2011 року. </a:t>
            </a:r>
          </a:p>
          <a:p>
            <a:pPr algn="ctr"/>
            <a:r>
              <a:rPr lang="ru-RU" sz="2800" i="1" dirty="0">
                <a:solidFill>
                  <a:schemeClr val="accent1">
                    <a:lumMod val="50000"/>
                  </a:schemeClr>
                </a:solidFill>
              </a:rPr>
              <a:t>Установлено </a:t>
            </a:r>
            <a:r>
              <a:rPr lang="ru-RU" sz="2800" i="1" dirty="0" err="1">
                <a:solidFill>
                  <a:schemeClr val="accent1">
                    <a:lumMod val="50000"/>
                  </a:schemeClr>
                </a:solidFill>
              </a:rPr>
              <a:t>неподалік</a:t>
            </a: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</a:rPr>
              <a:t> Собору св. </a:t>
            </a:r>
            <a:r>
              <a:rPr lang="ru-RU" sz="2800" i="1" dirty="0" err="1">
                <a:solidFill>
                  <a:schemeClr val="accent1">
                    <a:lumMod val="50000"/>
                  </a:schemeClr>
                </a:solidFill>
              </a:rPr>
              <a:t>Івана</a:t>
            </a: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i="1" dirty="0" err="1">
                <a:solidFill>
                  <a:schemeClr val="accent1">
                    <a:lumMod val="50000"/>
                  </a:schemeClr>
                </a:solidFill>
              </a:rPr>
              <a:t>Хрестителя</a:t>
            </a: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</a:rPr>
              <a:t> УГКЦ. </a:t>
            </a:r>
          </a:p>
          <a:p>
            <a:pPr algn="ctr"/>
            <a:r>
              <a:rPr lang="ru-RU" sz="2800" i="1" dirty="0">
                <a:solidFill>
                  <a:schemeClr val="accent1">
                    <a:lumMod val="50000"/>
                  </a:schemeClr>
                </a:solidFill>
              </a:rPr>
              <a:t>Автор – </a:t>
            </a:r>
            <a:r>
              <a:rPr lang="ru-RU" sz="2800" i="1" dirty="0" err="1">
                <a:solidFill>
                  <a:schemeClr val="accent1">
                    <a:lumMod val="50000"/>
                  </a:schemeClr>
                </a:solidFill>
              </a:rPr>
              <a:t>канадський</a:t>
            </a: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</a:rPr>
              <a:t> скульптор </a:t>
            </a:r>
            <a:r>
              <a:rPr lang="ru-RU" sz="2800" i="1" dirty="0" err="1">
                <a:solidFill>
                  <a:schemeClr val="accent1">
                    <a:lumMod val="50000"/>
                  </a:schemeClr>
                </a:solidFill>
              </a:rPr>
              <a:t>українського</a:t>
            </a: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i="1" dirty="0" err="1">
                <a:solidFill>
                  <a:schemeClr val="accent1">
                    <a:lumMod val="50000"/>
                  </a:schemeClr>
                </a:solidFill>
              </a:rPr>
              <a:t>походження</a:t>
            </a: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</a:rPr>
              <a:t> Лео Мол (</a:t>
            </a:r>
            <a:r>
              <a:rPr lang="ru-RU" sz="2800" i="1" dirty="0" err="1">
                <a:solidFill>
                  <a:schemeClr val="accent1">
                    <a:lumMod val="50000"/>
                  </a:schemeClr>
                </a:solidFill>
              </a:rPr>
              <a:t>Леонід</a:t>
            </a: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i="1" dirty="0" err="1">
                <a:solidFill>
                  <a:schemeClr val="accent1">
                    <a:lumMod val="50000"/>
                  </a:schemeClr>
                </a:solidFill>
              </a:rPr>
              <a:t>Молодожанин</a:t>
            </a: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6158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Париж </a:t>
            </a:r>
            <a:r>
              <a:rPr lang="ru-RU" dirty="0"/>
              <a:t>(</a:t>
            </a:r>
            <a:r>
              <a:rPr lang="ru-RU" dirty="0" err="1"/>
              <a:t>Франція</a:t>
            </a:r>
            <a:r>
              <a:rPr lang="ru-RU" dirty="0"/>
              <a:t>)</a:t>
            </a:r>
            <a:br>
              <a:rPr lang="ru-RU" dirty="0"/>
            </a:br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740" y="3789040"/>
            <a:ext cx="4104456" cy="2862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7" b="18565"/>
          <a:stretch/>
        </p:blipFill>
        <p:spPr bwMode="auto">
          <a:xfrm>
            <a:off x="194946" y="1772816"/>
            <a:ext cx="3895725" cy="4654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17740" y="177281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В</a:t>
            </a:r>
            <a:r>
              <a:rPr lang="ru-RU" sz="2000" i="1" dirty="0" err="1" smtClean="0">
                <a:solidFill>
                  <a:schemeClr val="accent1">
                    <a:lumMod val="50000"/>
                  </a:schemeClr>
                </a:solidFill>
              </a:rPr>
              <a:t>ідкрито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1978 року.</a:t>
            </a:r>
          </a:p>
          <a:p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Встановлено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на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бульварі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Сен-Жермен у скверику,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який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носить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ім'я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Т.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Шевченка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  <a:p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Автор – скульптор М. Лисенко (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Україна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ru-RU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59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Пекін</a:t>
            </a:r>
            <a:r>
              <a:rPr lang="ru-RU" dirty="0"/>
              <a:t>, Китай.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83968" y="1942672"/>
            <a:ext cx="4608512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Рік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відкриття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: 2008.</a:t>
            </a:r>
          </a:p>
          <a:p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Єдиний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монумент не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тільки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в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Китаї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, а 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</a:rPr>
              <a:t>й у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i="1" dirty="0" err="1" smtClean="0">
                <a:solidFill>
                  <a:schemeClr val="accent1">
                    <a:lumMod val="50000"/>
                  </a:schemeClr>
                </a:solidFill>
              </a:rPr>
              <a:t>всьому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регіоні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Спочатку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погруддя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було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виконане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з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помітним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нахилом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голови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вперед.</a:t>
            </a:r>
          </a:p>
          <a:p>
            <a:endParaRPr lang="ru-RU" sz="2000" i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"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Спершу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я створив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це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погруддя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Шевченка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за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зразком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однієї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картини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, на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якій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він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серед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соняхів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йде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вперед, у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задумі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схиливши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голову", –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цитує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"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Експрес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" автора,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китайського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скульптора Юаня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Сікуня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0" t="8087" r="38304" b="25825"/>
          <a:stretch/>
        </p:blipFill>
        <p:spPr bwMode="auto">
          <a:xfrm>
            <a:off x="410374" y="1675306"/>
            <a:ext cx="3517111" cy="4966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390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Буенос</a:t>
            </a:r>
            <a:r>
              <a:rPr lang="ru-RU" dirty="0" smtClean="0"/>
              <a:t>-Айрес (Аргентина)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824792"/>
            <a:ext cx="5009252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2132856"/>
            <a:ext cx="3330828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Рік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відкриття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: 1971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Наша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діаспора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в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Аргентині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подарувала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цей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монумент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столиці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країни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з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нагоди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75-річчя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прибуття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перших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емігрантів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з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України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Біля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бронзової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статуї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самого Кобзаря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стоїть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кам'яний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барельєф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із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персонажами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його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"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Гайдамаків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256007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276872"/>
            <a:ext cx="8260672" cy="1039427"/>
          </a:xfrm>
        </p:spPr>
        <p:txBody>
          <a:bodyPr>
            <a:noAutofit/>
          </a:bodyPr>
          <a:lstStyle/>
          <a:p>
            <a:r>
              <a:rPr lang="uk-UA" sz="6600" b="1" i="1" dirty="0" smtClean="0"/>
              <a:t>Дякую за увагу</a:t>
            </a:r>
            <a:endParaRPr lang="ru-RU" sz="6600" b="1" i="1" dirty="0"/>
          </a:p>
        </p:txBody>
      </p:sp>
    </p:spTree>
    <p:extLst>
      <p:ext uri="{BB962C8B-B14F-4D97-AF65-F5344CB8AC3E}">
        <p14:creationId xmlns:p14="http://schemas.microsoft.com/office/powerpoint/2010/main" val="162855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764704"/>
            <a:ext cx="8229600" cy="525658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800" i="1" dirty="0">
                <a:solidFill>
                  <a:schemeClr val="accent1">
                    <a:lumMod val="50000"/>
                  </a:schemeClr>
                </a:solidFill>
              </a:rPr>
              <a:t>На </a:t>
            </a:r>
            <a:r>
              <a:rPr lang="ru-RU" sz="4800" i="1" dirty="0" err="1">
                <a:solidFill>
                  <a:schemeClr val="accent1">
                    <a:lumMod val="50000"/>
                  </a:schemeClr>
                </a:solidFill>
              </a:rPr>
              <a:t>сьогоднішній</a:t>
            </a:r>
            <a:r>
              <a:rPr lang="ru-RU" sz="4800" i="1" dirty="0">
                <a:solidFill>
                  <a:schemeClr val="accent1">
                    <a:lumMod val="50000"/>
                  </a:schemeClr>
                </a:solidFill>
              </a:rPr>
              <a:t> день </a:t>
            </a:r>
            <a:r>
              <a:rPr lang="ru-RU" sz="4800" i="1" dirty="0" err="1" smtClean="0">
                <a:solidFill>
                  <a:schemeClr val="accent1">
                    <a:lumMod val="50000"/>
                  </a:schemeClr>
                </a:solidFill>
              </a:rPr>
              <a:t>встановлено</a:t>
            </a:r>
            <a:r>
              <a:rPr lang="ru-RU" sz="4800" i="1" dirty="0" smtClean="0">
                <a:solidFill>
                  <a:schemeClr val="accent1">
                    <a:lumMod val="50000"/>
                  </a:schemeClr>
                </a:solidFill>
              </a:rPr>
              <a:t> 1384 </a:t>
            </a:r>
            <a:r>
              <a:rPr lang="ru-RU" sz="4800" i="1" dirty="0" err="1">
                <a:solidFill>
                  <a:schemeClr val="accent1">
                    <a:lumMod val="50000"/>
                  </a:schemeClr>
                </a:solidFill>
              </a:rPr>
              <a:t>пам’ятники</a:t>
            </a:r>
            <a:r>
              <a:rPr lang="ru-RU" sz="4800" i="1" dirty="0">
                <a:solidFill>
                  <a:schemeClr val="accent1">
                    <a:lumMod val="50000"/>
                  </a:schemeClr>
                </a:solidFill>
              </a:rPr>
              <a:t> Тарасу </a:t>
            </a:r>
            <a:r>
              <a:rPr lang="ru-RU" sz="4800" i="1" dirty="0" err="1">
                <a:solidFill>
                  <a:schemeClr val="accent1">
                    <a:lumMod val="50000"/>
                  </a:schemeClr>
                </a:solidFill>
              </a:rPr>
              <a:t>Шевченку</a:t>
            </a:r>
            <a:r>
              <a:rPr lang="ru-RU" sz="4800" i="1" dirty="0">
                <a:solidFill>
                  <a:schemeClr val="accent1">
                    <a:lumMod val="50000"/>
                  </a:schemeClr>
                </a:solidFill>
              </a:rPr>
              <a:t> у </a:t>
            </a:r>
            <a:r>
              <a:rPr lang="ru-RU" sz="4800" i="1" dirty="0" err="1">
                <a:solidFill>
                  <a:schemeClr val="accent1">
                    <a:lumMod val="50000"/>
                  </a:schemeClr>
                </a:solidFill>
              </a:rPr>
              <a:t>світі</a:t>
            </a:r>
            <a:r>
              <a:rPr lang="ru-RU" sz="4800" i="1" dirty="0">
                <a:solidFill>
                  <a:schemeClr val="accent1">
                    <a:lumMod val="50000"/>
                  </a:schemeClr>
                </a:solidFill>
              </a:rPr>
              <a:t>: 1256 </a:t>
            </a:r>
            <a:endParaRPr lang="ru-RU" sz="48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4800" i="1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4800" i="1" dirty="0" err="1">
                <a:solidFill>
                  <a:schemeClr val="accent1">
                    <a:lumMod val="50000"/>
                  </a:schemeClr>
                </a:solidFill>
              </a:rPr>
              <a:t>Україні</a:t>
            </a:r>
            <a:r>
              <a:rPr lang="ru-RU" sz="4800" i="1" dirty="0">
                <a:solidFill>
                  <a:schemeClr val="accent1">
                    <a:lumMod val="50000"/>
                  </a:schemeClr>
                </a:solidFill>
              </a:rPr>
              <a:t> та 128 за кордоном – у 35-ти </a:t>
            </a:r>
            <a:r>
              <a:rPr lang="ru-RU" sz="4800" i="1" dirty="0" smtClean="0">
                <a:solidFill>
                  <a:schemeClr val="accent1">
                    <a:lumMod val="50000"/>
                  </a:schemeClr>
                </a:solidFill>
              </a:rPr>
              <a:t>державах</a:t>
            </a:r>
            <a:endParaRPr lang="ru-RU" sz="4800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58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80112" y="1000124"/>
            <a:ext cx="3312368" cy="48574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/>
              <a:t>В </a:t>
            </a:r>
            <a:r>
              <a:rPr lang="ru-RU" sz="3600" dirty="0" err="1"/>
              <a:t>Україні</a:t>
            </a:r>
            <a:r>
              <a:rPr lang="ru-RU" sz="3600" dirty="0"/>
              <a:t> </a:t>
            </a:r>
            <a:r>
              <a:rPr lang="ru-RU" sz="3600" dirty="0" err="1"/>
              <a:t>найбільше</a:t>
            </a:r>
            <a:r>
              <a:rPr lang="ru-RU" sz="3600" dirty="0"/>
              <a:t> </a:t>
            </a:r>
            <a:r>
              <a:rPr lang="ru-RU" sz="3600" dirty="0" err="1"/>
              <a:t>пам’ятників</a:t>
            </a:r>
            <a:r>
              <a:rPr lang="ru-RU" sz="3600" dirty="0"/>
              <a:t> </a:t>
            </a:r>
            <a:r>
              <a:rPr lang="ru-RU" sz="3600" dirty="0" err="1"/>
              <a:t>встановлено</a:t>
            </a:r>
            <a:r>
              <a:rPr lang="ru-RU" sz="3600" dirty="0"/>
              <a:t> на </a:t>
            </a:r>
            <a:r>
              <a:rPr lang="ru-RU" sz="3600" dirty="0" err="1"/>
              <a:t>Івано-Франківщині</a:t>
            </a:r>
            <a:r>
              <a:rPr lang="ru-RU" sz="3600" dirty="0"/>
              <a:t> – </a:t>
            </a:r>
            <a:r>
              <a:rPr lang="ru-RU" sz="3600" dirty="0" smtClean="0"/>
              <a:t>201 </a:t>
            </a:r>
            <a:endParaRPr lang="ru-RU" sz="36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4126"/>
            <a:ext cx="5040560" cy="6109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582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1584176"/>
          </a:xfrm>
        </p:spPr>
        <p:txBody>
          <a:bodyPr/>
          <a:lstStyle/>
          <a:p>
            <a:pPr marL="0" indent="0" algn="ctr">
              <a:buNone/>
            </a:pPr>
            <a:r>
              <a:rPr lang="ru-RU" i="1" dirty="0" err="1" smtClean="0"/>
              <a:t>Найбільша</a:t>
            </a:r>
            <a:r>
              <a:rPr lang="ru-RU" i="1" dirty="0" smtClean="0"/>
              <a:t> </a:t>
            </a:r>
            <a:r>
              <a:rPr lang="ru-RU" i="1" dirty="0" err="1" smtClean="0"/>
              <a:t>кількість</a:t>
            </a:r>
            <a:r>
              <a:rPr lang="ru-RU" i="1" dirty="0" smtClean="0"/>
              <a:t> </a:t>
            </a:r>
            <a:r>
              <a:rPr lang="ru-RU" i="1" dirty="0" err="1" smtClean="0"/>
              <a:t>налічується</a:t>
            </a:r>
            <a:r>
              <a:rPr lang="ru-RU" i="1" dirty="0" smtClean="0"/>
              <a:t>  </a:t>
            </a:r>
            <a:r>
              <a:rPr lang="ru-RU" i="1" dirty="0" err="1" smtClean="0"/>
              <a:t>також</a:t>
            </a:r>
            <a:r>
              <a:rPr lang="ru-RU" i="1" dirty="0" smtClean="0"/>
              <a:t> </a:t>
            </a:r>
            <a:r>
              <a:rPr lang="ru-RU" i="1" dirty="0" err="1" smtClean="0"/>
              <a:t>Львівській</a:t>
            </a:r>
            <a:r>
              <a:rPr lang="ru-RU" i="1" dirty="0" smtClean="0"/>
              <a:t> (193</a:t>
            </a:r>
            <a:r>
              <a:rPr lang="ru-RU" i="1" dirty="0"/>
              <a:t>), </a:t>
            </a:r>
            <a:r>
              <a:rPr lang="ru-RU" i="1" dirty="0" err="1" smtClean="0"/>
              <a:t>Тернопільській</a:t>
            </a:r>
            <a:r>
              <a:rPr lang="ru-RU" i="1" dirty="0" smtClean="0"/>
              <a:t> </a:t>
            </a:r>
            <a:r>
              <a:rPr lang="ru-RU" i="1" dirty="0"/>
              <a:t>(165) та </a:t>
            </a:r>
            <a:r>
              <a:rPr lang="ru-RU" i="1" dirty="0" err="1" smtClean="0"/>
              <a:t>Черкаській</a:t>
            </a:r>
            <a:r>
              <a:rPr lang="ru-RU" i="1" dirty="0" smtClean="0"/>
              <a:t> </a:t>
            </a:r>
            <a:r>
              <a:rPr lang="ru-RU" i="1" dirty="0"/>
              <a:t>(102) </a:t>
            </a:r>
            <a:r>
              <a:rPr lang="ru-RU" i="1" dirty="0" smtClean="0"/>
              <a:t>областях</a:t>
            </a:r>
            <a:endParaRPr lang="ru-RU" i="1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2826444" cy="4242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10072"/>
            <a:ext cx="28575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365104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700808"/>
            <a:ext cx="1894731" cy="252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836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013" y="1971728"/>
            <a:ext cx="2664296" cy="1766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581783"/>
            <a:ext cx="8229600" cy="1911113"/>
          </a:xfrm>
        </p:spPr>
        <p:txBody>
          <a:bodyPr/>
          <a:lstStyle/>
          <a:p>
            <a:pPr marL="0" indent="0" algn="ctr">
              <a:buNone/>
            </a:pPr>
            <a:r>
              <a:rPr lang="ru-RU" i="1" dirty="0" smtClean="0"/>
              <a:t>За </a:t>
            </a:r>
            <a:r>
              <a:rPr lang="ru-RU" i="1" dirty="0"/>
              <a:t>кордоном </a:t>
            </a:r>
            <a:r>
              <a:rPr lang="ru-RU" i="1" dirty="0" err="1"/>
              <a:t>найбільше</a:t>
            </a:r>
            <a:r>
              <a:rPr lang="ru-RU" i="1" dirty="0"/>
              <a:t> </a:t>
            </a:r>
            <a:r>
              <a:rPr lang="ru-RU" i="1" dirty="0" err="1"/>
              <a:t>пам’ятників</a:t>
            </a:r>
            <a:r>
              <a:rPr lang="ru-RU" i="1" dirty="0"/>
              <a:t> </a:t>
            </a:r>
            <a:r>
              <a:rPr lang="ru-RU" i="1" dirty="0" err="1"/>
              <a:t>встановлено</a:t>
            </a:r>
            <a:r>
              <a:rPr lang="ru-RU" i="1" dirty="0"/>
              <a:t> у </a:t>
            </a:r>
            <a:r>
              <a:rPr lang="ru-RU" i="1" dirty="0" err="1"/>
              <a:t>Росії</a:t>
            </a:r>
            <a:r>
              <a:rPr lang="ru-RU" i="1" dirty="0"/>
              <a:t> </a:t>
            </a:r>
            <a:r>
              <a:rPr lang="ru-RU" i="1" dirty="0" smtClean="0"/>
              <a:t>, </a:t>
            </a:r>
            <a:r>
              <a:rPr lang="ru-RU" i="1" dirty="0" err="1" smtClean="0"/>
              <a:t>Казахстані</a:t>
            </a:r>
            <a:r>
              <a:rPr lang="ru-RU" i="1" dirty="0" smtClean="0"/>
              <a:t>, </a:t>
            </a:r>
            <a:r>
              <a:rPr lang="ru-RU" i="1" dirty="0"/>
              <a:t>США </a:t>
            </a:r>
            <a:r>
              <a:rPr lang="ru-RU" i="1" dirty="0" smtClean="0"/>
              <a:t>та </a:t>
            </a:r>
            <a:r>
              <a:rPr lang="ru-RU" i="1" dirty="0" err="1" smtClean="0"/>
              <a:t>Канаді</a:t>
            </a:r>
            <a:endParaRPr lang="ru-RU" i="1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799"/>
            <a:ext cx="3384376" cy="2674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95"/>
          <a:stretch/>
        </p:blipFill>
        <p:spPr bwMode="auto">
          <a:xfrm>
            <a:off x="2206633" y="3887710"/>
            <a:ext cx="4509120" cy="22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16088"/>
            <a:ext cx="1704975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047" y="1971729"/>
            <a:ext cx="2427678" cy="4458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124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перший </a:t>
            </a:r>
            <a:r>
              <a:rPr lang="ru-RU" dirty="0" err="1"/>
              <a:t>пам’ятник</a:t>
            </a:r>
            <a:r>
              <a:rPr lang="ru-RU" dirty="0"/>
              <a:t> </a:t>
            </a:r>
            <a:r>
              <a:rPr lang="ru-RU" dirty="0" err="1" smtClean="0"/>
              <a:t>Шевченку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 err="1" smtClean="0"/>
              <a:t>україні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6016" y="1925651"/>
            <a:ext cx="3970784" cy="4373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i="1" dirty="0" err="1" smtClean="0"/>
              <a:t>Пам’ятне</a:t>
            </a:r>
            <a:r>
              <a:rPr lang="ru-RU" sz="2800" i="1" dirty="0" smtClean="0"/>
              <a:t> </a:t>
            </a:r>
            <a:r>
              <a:rPr lang="ru-RU" sz="2800" i="1" dirty="0" err="1"/>
              <a:t>погруддя</a:t>
            </a:r>
            <a:r>
              <a:rPr lang="ru-RU" sz="2800" i="1" dirty="0"/>
              <a:t> </a:t>
            </a:r>
            <a:r>
              <a:rPr lang="ru-RU" sz="2800" i="1" dirty="0" err="1"/>
              <a:t>Шевченка</a:t>
            </a:r>
            <a:r>
              <a:rPr lang="ru-RU" sz="2800" i="1" dirty="0"/>
              <a:t> </a:t>
            </a:r>
            <a:r>
              <a:rPr lang="ru-RU" sz="2800" i="1" dirty="0" err="1" smtClean="0"/>
              <a:t>існувало</a:t>
            </a:r>
            <a:r>
              <a:rPr lang="ru-RU" sz="2800" i="1" dirty="0" smtClean="0"/>
              <a:t> </a:t>
            </a:r>
            <a:r>
              <a:rPr lang="ru-RU" sz="2800" i="1" dirty="0"/>
              <a:t>в 1898–1901 </a:t>
            </a:r>
            <a:r>
              <a:rPr lang="ru-RU" sz="2800" i="1" dirty="0" err="1" smtClean="0"/>
              <a:t>роках,але</a:t>
            </a:r>
            <a:r>
              <a:rPr lang="ru-RU" sz="2800" i="1" dirty="0" smtClean="0"/>
              <a:t> </a:t>
            </a:r>
            <a:r>
              <a:rPr lang="ru-RU" sz="2800" i="1" dirty="0"/>
              <a:t>не як </a:t>
            </a:r>
            <a:r>
              <a:rPr lang="ru-RU" sz="2800" i="1" dirty="0" err="1"/>
              <a:t>публічний</a:t>
            </a:r>
            <a:r>
              <a:rPr lang="ru-RU" sz="2800" i="1" dirty="0"/>
              <a:t> </a:t>
            </a:r>
            <a:r>
              <a:rPr lang="ru-RU" sz="2800" i="1" dirty="0" err="1"/>
              <a:t>пам’ятник</a:t>
            </a:r>
            <a:r>
              <a:rPr lang="ru-RU" sz="2800" i="1" dirty="0"/>
              <a:t>, </a:t>
            </a:r>
            <a:r>
              <a:rPr lang="ru-RU" sz="2800" i="1" dirty="0" err="1"/>
              <a:t>бо</a:t>
            </a:r>
            <a:r>
              <a:rPr lang="ru-RU" sz="2800" i="1" dirty="0"/>
              <a:t> </a:t>
            </a:r>
            <a:r>
              <a:rPr lang="ru-RU" sz="2800" i="1" dirty="0" err="1"/>
              <a:t>було</a:t>
            </a:r>
            <a:r>
              <a:rPr lang="ru-RU" sz="2800" i="1" dirty="0"/>
              <a:t> </a:t>
            </a:r>
            <a:r>
              <a:rPr lang="ru-RU" sz="2800" i="1" dirty="0" err="1"/>
              <a:t>встановлене</a:t>
            </a:r>
            <a:r>
              <a:rPr lang="ru-RU" sz="2800" i="1" dirty="0"/>
              <a:t> в </a:t>
            </a:r>
            <a:r>
              <a:rPr lang="ru-RU" sz="2800" i="1" dirty="0" err="1"/>
              <a:t>саді</a:t>
            </a:r>
            <a:r>
              <a:rPr lang="ru-RU" sz="2800" i="1" dirty="0"/>
              <a:t> </a:t>
            </a:r>
            <a:r>
              <a:rPr lang="ru-RU" sz="2800" i="1" dirty="0" err="1"/>
              <a:t>приватної</a:t>
            </a:r>
            <a:r>
              <a:rPr lang="ru-RU" sz="2800" i="1" dirty="0"/>
              <a:t> </a:t>
            </a:r>
            <a:r>
              <a:rPr lang="ru-RU" sz="2800" i="1" dirty="0" err="1"/>
              <a:t>садиби</a:t>
            </a:r>
            <a:r>
              <a:rPr lang="ru-RU" sz="2800" i="1" dirty="0"/>
              <a:t> </a:t>
            </a:r>
            <a:r>
              <a:rPr lang="ru-RU" sz="2800" i="1" dirty="0" err="1"/>
              <a:t>Алчевських</a:t>
            </a:r>
            <a:r>
              <a:rPr lang="ru-RU" sz="2800" i="1" dirty="0"/>
              <a:t> у </a:t>
            </a:r>
            <a:r>
              <a:rPr lang="ru-RU" sz="2800" i="1" dirty="0" err="1"/>
              <a:t>Миронівському</a:t>
            </a:r>
            <a:r>
              <a:rPr lang="ru-RU" sz="2800" i="1" dirty="0"/>
              <a:t> </a:t>
            </a:r>
            <a:r>
              <a:rPr lang="ru-RU" sz="2800" i="1" dirty="0" err="1"/>
              <a:t>провулку</a:t>
            </a:r>
            <a:r>
              <a:rPr lang="ru-RU" sz="2800" i="1" dirty="0"/>
              <a:t> в </a:t>
            </a:r>
            <a:r>
              <a:rPr lang="ru-RU" sz="2800" i="1" dirty="0" err="1"/>
              <a:t>Харкові</a:t>
            </a:r>
            <a:r>
              <a:rPr lang="ru-RU" sz="2800" i="1" dirty="0"/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3816424" cy="4485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56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перший </a:t>
            </a:r>
            <a:r>
              <a:rPr lang="ru-RU" dirty="0" err="1"/>
              <a:t>пам’ятник</a:t>
            </a:r>
            <a:r>
              <a:rPr lang="ru-RU" dirty="0"/>
              <a:t> </a:t>
            </a:r>
            <a:r>
              <a:rPr lang="ru-RU" dirty="0" err="1"/>
              <a:t>Шевченку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 smtClean="0"/>
              <a:t>у </a:t>
            </a:r>
            <a:r>
              <a:rPr lang="ru-RU" dirty="0" err="1" smtClean="0"/>
              <a:t>світі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5512123"/>
            <a:ext cx="8208912" cy="1229245"/>
          </a:xfrm>
        </p:spPr>
        <p:txBody>
          <a:bodyPr/>
          <a:lstStyle/>
          <a:p>
            <a:pPr marL="0" indent="0" algn="ctr">
              <a:buNone/>
            </a:pPr>
            <a:r>
              <a:rPr lang="ru-RU" i="1" dirty="0" err="1"/>
              <a:t>П</a:t>
            </a:r>
            <a:r>
              <a:rPr lang="ru-RU" i="1" dirty="0" err="1" smtClean="0"/>
              <a:t>ам’ятник</a:t>
            </a:r>
            <a:r>
              <a:rPr lang="ru-RU" i="1" dirty="0" smtClean="0"/>
              <a:t> </a:t>
            </a:r>
            <a:r>
              <a:rPr lang="ru-RU" i="1" dirty="0"/>
              <a:t>Т. </a:t>
            </a:r>
            <a:r>
              <a:rPr lang="ru-RU" i="1" dirty="0" err="1"/>
              <a:t>Шевченку</a:t>
            </a:r>
            <a:r>
              <a:rPr lang="ru-RU" i="1" dirty="0"/>
              <a:t> </a:t>
            </a:r>
            <a:r>
              <a:rPr lang="ru-RU" i="1" dirty="0" err="1"/>
              <a:t>було</a:t>
            </a:r>
            <a:r>
              <a:rPr lang="ru-RU" i="1" dirty="0"/>
              <a:t> </a:t>
            </a:r>
            <a:r>
              <a:rPr lang="ru-RU" i="1" dirty="0" err="1"/>
              <a:t>відкрито</a:t>
            </a:r>
            <a:r>
              <a:rPr lang="ru-RU" i="1" dirty="0"/>
              <a:t> у 1881 </a:t>
            </a:r>
            <a:r>
              <a:rPr lang="ru-RU" i="1" dirty="0" err="1"/>
              <a:t>році</a:t>
            </a:r>
            <a:r>
              <a:rPr lang="ru-RU" i="1" dirty="0"/>
              <a:t> до 20-річчя </a:t>
            </a:r>
            <a:r>
              <a:rPr lang="ru-RU" i="1" dirty="0" err="1"/>
              <a:t>від</a:t>
            </a:r>
            <a:r>
              <a:rPr lang="ru-RU" i="1" dirty="0"/>
              <a:t> </a:t>
            </a:r>
            <a:r>
              <a:rPr lang="ru-RU" i="1" dirty="0" smtClean="0"/>
              <a:t>дня </a:t>
            </a:r>
            <a:r>
              <a:rPr lang="ru-RU" i="1" dirty="0" err="1" smtClean="0"/>
              <a:t>смерті</a:t>
            </a:r>
            <a:r>
              <a:rPr lang="ru-RU" i="1" dirty="0" smtClean="0"/>
              <a:t>  </a:t>
            </a:r>
            <a:r>
              <a:rPr lang="ru-RU" i="1" dirty="0" err="1"/>
              <a:t>митця</a:t>
            </a:r>
            <a:r>
              <a:rPr lang="ru-RU" i="1" dirty="0"/>
              <a:t> у м. Форт Шевченко (Казахстан)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7819256" cy="3667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066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2612504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ru-RU" sz="6600" b="1" i="1" dirty="0" err="1">
                <a:solidFill>
                  <a:schemeClr val="accent1">
                    <a:lumMod val="75000"/>
                  </a:schemeClr>
                </a:solidFill>
              </a:rPr>
              <a:t>Найбільш</a:t>
            </a:r>
            <a:r>
              <a:rPr lang="ru-RU" sz="66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6600" b="1" i="1" dirty="0" err="1">
                <a:solidFill>
                  <a:schemeClr val="accent1">
                    <a:lumMod val="75000"/>
                  </a:schemeClr>
                </a:solidFill>
              </a:rPr>
              <a:t>відомі</a:t>
            </a:r>
            <a:r>
              <a:rPr lang="ru-RU" sz="66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6600" b="1" i="1" dirty="0" err="1">
                <a:solidFill>
                  <a:schemeClr val="accent1">
                    <a:lumMod val="75000"/>
                  </a:schemeClr>
                </a:solidFill>
              </a:rPr>
              <a:t>меморіали</a:t>
            </a:r>
            <a:r>
              <a:rPr lang="ru-RU" sz="6600" b="1" i="1" dirty="0">
                <a:solidFill>
                  <a:schemeClr val="accent1">
                    <a:lumMod val="75000"/>
                  </a:schemeClr>
                </a:solidFill>
              </a:rPr>
              <a:t> у </a:t>
            </a:r>
            <a:r>
              <a:rPr lang="ru-RU" sz="6600" b="1" i="1" dirty="0" err="1">
                <a:solidFill>
                  <a:schemeClr val="accent1">
                    <a:lumMod val="75000"/>
                  </a:schemeClr>
                </a:solidFill>
              </a:rPr>
              <a:t>світі</a:t>
            </a:r>
            <a:endParaRPr lang="ru-RU" sz="6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4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Вашингтон </a:t>
            </a:r>
            <a:r>
              <a:rPr lang="ru-RU" dirty="0"/>
              <a:t>(США)</a:t>
            </a:r>
            <a:br>
              <a:rPr lang="ru-RU" dirty="0"/>
            </a:b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14" y="1916832"/>
            <a:ext cx="6044823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444208" y="1844824"/>
            <a:ext cx="251111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err="1" smtClean="0">
                <a:solidFill>
                  <a:schemeClr val="accent1">
                    <a:lumMod val="50000"/>
                  </a:schemeClr>
                </a:solidFill>
              </a:rPr>
              <a:t>Рік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відкриття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: 1964.</a:t>
            </a:r>
          </a:p>
          <a:p>
            <a:endParaRPr lang="ru-RU" sz="2000" i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Дозвіл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на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встановлення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пам'ятника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дали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обидві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палати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Конгресу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США,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ухваливши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для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цього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окремий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закон.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Відкривав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монумент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екс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-президент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Дуайт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Ейзенхауер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314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51</TotalTime>
  <Words>379</Words>
  <Application>Microsoft Office PowerPoint</Application>
  <PresentationFormat>Экран (4:3)</PresentationFormat>
  <Paragraphs>41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Аптека</vt:lpstr>
      <vt:lpstr>пам’ятники Шевченку у всіті</vt:lpstr>
      <vt:lpstr>Презентация PowerPoint</vt:lpstr>
      <vt:lpstr>Презентация PowerPoint</vt:lpstr>
      <vt:lpstr>Презентация PowerPoint</vt:lpstr>
      <vt:lpstr>Презентация PowerPoint</vt:lpstr>
      <vt:lpstr>перший пам’ятник Шевченку  в україні </vt:lpstr>
      <vt:lpstr>перший пам’ятник Шевченку  у світі</vt:lpstr>
      <vt:lpstr>Презентация PowerPoint</vt:lpstr>
      <vt:lpstr> Вашингтон (США) </vt:lpstr>
      <vt:lpstr>Рим (Італія) </vt:lpstr>
      <vt:lpstr>Канберра (Австралія)</vt:lpstr>
      <vt:lpstr> пам'ятник в Оттаві (Канада)  </vt:lpstr>
      <vt:lpstr> Париж (Франція) </vt:lpstr>
      <vt:lpstr>Пекін, Китай.</vt:lpstr>
      <vt:lpstr> Буенос-Айрес (Аргентина) </vt:lpstr>
      <vt:lpstr>Дякую за увагу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Игорь</dc:creator>
  <cp:lastModifiedBy>Игорь</cp:lastModifiedBy>
  <cp:revision>8</cp:revision>
  <dcterms:created xsi:type="dcterms:W3CDTF">2018-12-01T17:52:25Z</dcterms:created>
  <dcterms:modified xsi:type="dcterms:W3CDTF">2019-11-01T13:56:17Z</dcterms:modified>
</cp:coreProperties>
</file>