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3"/>
  </p:notesMasterIdLst>
  <p:sldIdLst>
    <p:sldId id="256" r:id="rId2"/>
    <p:sldId id="258" r:id="rId3"/>
    <p:sldId id="257" r:id="rId4"/>
    <p:sldId id="259" r:id="rId5"/>
    <p:sldId id="260" r:id="rId6"/>
    <p:sldId id="261" r:id="rId7"/>
    <p:sldId id="264" r:id="rId8"/>
    <p:sldId id="262" r:id="rId9"/>
    <p:sldId id="263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1" d="100"/>
          <a:sy n="91" d="100"/>
        </p:scale>
        <p:origin x="-2214" y="-5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B88383-C77D-4FC3-9391-2A097237F711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8D0ACB-00A6-4D7D-BF11-97A4D8836B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9043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D0ACB-00A6-4D7D-BF11-97A4D8836B0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306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sz="6000" b="1" dirty="0" smtClean="0"/>
              <a:t>Японський театр </a:t>
            </a:r>
            <a:r>
              <a:rPr lang="uk-UA" sz="6000" b="1" dirty="0" err="1" smtClean="0"/>
              <a:t>но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val="362830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7924800" cy="854968"/>
          </a:xfrm>
        </p:spPr>
        <p:txBody>
          <a:bodyPr/>
          <a:lstStyle/>
          <a:p>
            <a:r>
              <a:rPr lang="uk-UA" sz="4000" dirty="0" smtClean="0"/>
              <a:t>Театр </a:t>
            </a:r>
            <a:r>
              <a:rPr lang="uk-UA" sz="4000" dirty="0" err="1" smtClean="0"/>
              <a:t>Но</a:t>
            </a:r>
            <a:r>
              <a:rPr lang="uk-UA" sz="4000" dirty="0" smtClean="0"/>
              <a:t> сьогодні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980728"/>
            <a:ext cx="7924800" cy="4114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/>
              <a:t>На початок </a:t>
            </a:r>
            <a:r>
              <a:rPr lang="ru-RU" sz="2000" b="1" dirty="0" smtClean="0"/>
              <a:t>ХХ</a:t>
            </a:r>
            <a:r>
              <a:rPr lang="en-US" sz="2000" b="1" smtClean="0"/>
              <a:t>I</a:t>
            </a:r>
            <a:r>
              <a:rPr lang="ru-RU" sz="2000" b="1" smtClean="0"/>
              <a:t> </a:t>
            </a:r>
            <a:r>
              <a:rPr lang="ru-RU" sz="2000" b="1" dirty="0" err="1"/>
              <a:t>століття</a:t>
            </a:r>
            <a:r>
              <a:rPr lang="ru-RU" sz="2000" b="1" dirty="0"/>
              <a:t> </a:t>
            </a:r>
            <a:r>
              <a:rPr lang="ru-RU" sz="2000" b="1" dirty="0" err="1"/>
              <a:t>збереглося</a:t>
            </a:r>
            <a:r>
              <a:rPr lang="ru-RU" sz="2000" b="1" dirty="0"/>
              <a:t> 5 </a:t>
            </a:r>
            <a:r>
              <a:rPr lang="ru-RU" sz="2000" b="1" dirty="0" err="1"/>
              <a:t>шкіл</a:t>
            </a:r>
            <a:r>
              <a:rPr lang="ru-RU" sz="2000" b="1" dirty="0"/>
              <a:t>, в </a:t>
            </a:r>
            <a:r>
              <a:rPr lang="ru-RU" sz="2000" b="1" dirty="0" err="1"/>
              <a:t>яких</a:t>
            </a:r>
            <a:r>
              <a:rPr lang="ru-RU" sz="2000" b="1" dirty="0"/>
              <a:t> </a:t>
            </a:r>
            <a:r>
              <a:rPr lang="ru-RU" sz="2000" b="1" dirty="0" err="1"/>
              <a:t>навчають</a:t>
            </a:r>
            <a:r>
              <a:rPr lang="ru-RU" sz="2000" b="1" dirty="0"/>
              <a:t> </a:t>
            </a:r>
            <a:r>
              <a:rPr lang="ru-RU" sz="2000" b="1" dirty="0" err="1"/>
              <a:t>виконанню</a:t>
            </a:r>
            <a:r>
              <a:rPr lang="ru-RU" sz="2000" b="1" dirty="0"/>
              <a:t> ролей </a:t>
            </a:r>
            <a:r>
              <a:rPr lang="ru-RU" sz="2000" b="1" dirty="0" err="1"/>
              <a:t>сіте</a:t>
            </a:r>
            <a:r>
              <a:rPr lang="ru-RU" sz="2000" b="1" dirty="0"/>
              <a:t>, 3 </a:t>
            </a:r>
            <a:r>
              <a:rPr lang="ru-RU" sz="2000" b="1" dirty="0" err="1"/>
              <a:t>школи</a:t>
            </a:r>
            <a:r>
              <a:rPr lang="ru-RU" sz="2000" b="1" dirty="0"/>
              <a:t>, в </a:t>
            </a:r>
            <a:r>
              <a:rPr lang="ru-RU" sz="2000" b="1" dirty="0" err="1"/>
              <a:t>яких</a:t>
            </a:r>
            <a:r>
              <a:rPr lang="ru-RU" sz="2000" b="1" dirty="0"/>
              <a:t> </a:t>
            </a:r>
            <a:r>
              <a:rPr lang="ru-RU" sz="2000" b="1" dirty="0" err="1"/>
              <a:t>опановують</a:t>
            </a:r>
            <a:r>
              <a:rPr lang="ru-RU" sz="2000" b="1" dirty="0"/>
              <a:t> </a:t>
            </a:r>
            <a:r>
              <a:rPr lang="ru-RU" sz="2000" b="1" dirty="0" err="1"/>
              <a:t>мистецтво</a:t>
            </a:r>
            <a:r>
              <a:rPr lang="ru-RU" sz="2000" b="1" dirty="0"/>
              <a:t> </a:t>
            </a:r>
            <a:r>
              <a:rPr lang="ru-RU" sz="2000" b="1" dirty="0" err="1"/>
              <a:t>другорядних</a:t>
            </a:r>
            <a:r>
              <a:rPr lang="ru-RU" sz="2000" b="1" dirty="0"/>
              <a:t> </a:t>
            </a:r>
            <a:r>
              <a:rPr lang="ru-RU" sz="2000" b="1" dirty="0" err="1"/>
              <a:t>акторів</a:t>
            </a:r>
            <a:r>
              <a:rPr lang="ru-RU" sz="2000" b="1" dirty="0"/>
              <a:t> </a:t>
            </a:r>
            <a:r>
              <a:rPr lang="ru-RU" sz="2000" b="1" dirty="0" err="1"/>
              <a:t>вакі</a:t>
            </a:r>
            <a:r>
              <a:rPr lang="ru-RU" sz="2000" b="1" dirty="0"/>
              <a:t>, 2 </a:t>
            </a:r>
            <a:r>
              <a:rPr lang="ru-RU" sz="2000" b="1" dirty="0" err="1"/>
              <a:t>школи</a:t>
            </a:r>
            <a:r>
              <a:rPr lang="ru-RU" sz="2000" b="1" dirty="0"/>
              <a:t> </a:t>
            </a:r>
            <a:r>
              <a:rPr lang="ru-RU" sz="2000" b="1" dirty="0" err="1"/>
              <a:t>інтермедій</a:t>
            </a:r>
            <a:r>
              <a:rPr lang="ru-RU" sz="2000" b="1" dirty="0"/>
              <a:t> та 14 </a:t>
            </a:r>
            <a:r>
              <a:rPr lang="ru-RU" sz="2000" b="1" dirty="0" err="1"/>
              <a:t>шкіл</a:t>
            </a:r>
            <a:r>
              <a:rPr lang="ru-RU" sz="2000" b="1" dirty="0"/>
              <a:t>, де </a:t>
            </a:r>
            <a:r>
              <a:rPr lang="ru-RU" sz="2000" b="1" dirty="0" err="1"/>
              <a:t>навчають</a:t>
            </a:r>
            <a:r>
              <a:rPr lang="ru-RU" sz="2000" b="1" dirty="0"/>
              <a:t> </a:t>
            </a:r>
            <a:r>
              <a:rPr lang="ru-RU" sz="2000" b="1" dirty="0" err="1"/>
              <a:t>традиційній</a:t>
            </a:r>
            <a:r>
              <a:rPr lang="ru-RU" sz="2000" b="1" dirty="0"/>
              <a:t> </a:t>
            </a:r>
            <a:r>
              <a:rPr lang="ru-RU" sz="2000" b="1" dirty="0" err="1"/>
              <a:t>музиці</a:t>
            </a:r>
            <a:r>
              <a:rPr lang="ru-RU" sz="2000" b="1" dirty="0"/>
              <a:t> для театру </a:t>
            </a:r>
            <a:r>
              <a:rPr lang="ru-RU" sz="2000" b="1" dirty="0" smtClean="0"/>
              <a:t>Но</a:t>
            </a:r>
            <a:r>
              <a:rPr lang="ru-RU" sz="2000" b="1" dirty="0"/>
              <a:t>.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1" y="2204864"/>
            <a:ext cx="5931565" cy="4297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88" y="2564904"/>
            <a:ext cx="2681384" cy="386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981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3068960"/>
            <a:ext cx="7924800" cy="5040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i="1" dirty="0" smtClean="0"/>
              <a:t>(</a:t>
            </a:r>
            <a:r>
              <a:rPr lang="uk-UA" sz="1800" i="1" dirty="0" smtClean="0"/>
              <a:t>дякую за увагу)</a:t>
            </a:r>
            <a:endParaRPr lang="ru-RU" sz="1800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15615" y="2376699"/>
            <a:ext cx="73885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4000" b="1" dirty="0"/>
              <a:t>ご清聴ありがとうございました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417681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548680"/>
            <a:ext cx="3707904" cy="1008112"/>
          </a:xfrm>
        </p:spPr>
        <p:txBody>
          <a:bodyPr/>
          <a:lstStyle/>
          <a:p>
            <a:pPr algn="r"/>
            <a:r>
              <a:rPr lang="uk-UA" sz="4800" b="1" dirty="0" smtClean="0"/>
              <a:t>Створення</a:t>
            </a:r>
            <a:endParaRPr lang="ru-RU" sz="4800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148064" y="1628800"/>
            <a:ext cx="3888432" cy="4114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 err="1"/>
              <a:t>З</a:t>
            </a:r>
            <a:r>
              <a:rPr lang="ru-RU" sz="3200" b="1" dirty="0" err="1" smtClean="0"/>
              <a:t>усиллями</a:t>
            </a:r>
            <a:r>
              <a:rPr lang="ru-RU" sz="3200" b="1" dirty="0" smtClean="0"/>
              <a:t> </a:t>
            </a:r>
            <a:r>
              <a:rPr lang="ru-RU" sz="3200" b="1" dirty="0" err="1"/>
              <a:t>двох</a:t>
            </a:r>
            <a:r>
              <a:rPr lang="ru-RU" sz="3200" b="1" dirty="0"/>
              <a:t> </a:t>
            </a:r>
            <a:r>
              <a:rPr lang="ru-RU" sz="3200" b="1" dirty="0" err="1"/>
              <a:t>видатних</a:t>
            </a:r>
            <a:r>
              <a:rPr lang="ru-RU" sz="3200" b="1" dirty="0"/>
              <a:t> </a:t>
            </a:r>
            <a:r>
              <a:rPr lang="ru-RU" sz="3200" b="1" dirty="0" err="1"/>
              <a:t>театральних</a:t>
            </a:r>
            <a:r>
              <a:rPr lang="ru-RU" sz="3200" b="1" dirty="0"/>
              <a:t> </a:t>
            </a:r>
            <a:r>
              <a:rPr lang="ru-RU" sz="3200" b="1" dirty="0" err="1"/>
              <a:t>діячів</a:t>
            </a:r>
            <a:r>
              <a:rPr lang="ru-RU" sz="3200" b="1" dirty="0"/>
              <a:t> , </a:t>
            </a:r>
            <a:r>
              <a:rPr lang="ru-RU" sz="3200" b="1" dirty="0" err="1"/>
              <a:t>Каньамі</a:t>
            </a:r>
            <a:r>
              <a:rPr lang="ru-RU" sz="3200" b="1" dirty="0"/>
              <a:t> й </a:t>
            </a:r>
            <a:r>
              <a:rPr lang="ru-RU" sz="3200" b="1" dirty="0" err="1"/>
              <a:t>Дзеамі</a:t>
            </a:r>
            <a:r>
              <a:rPr lang="ru-RU" sz="3200" b="1" dirty="0"/>
              <a:t> (</a:t>
            </a:r>
            <a:r>
              <a:rPr lang="ru-RU" sz="3200" b="1" dirty="0" err="1"/>
              <a:t>батько</a:t>
            </a:r>
            <a:r>
              <a:rPr lang="ru-RU" sz="3200" b="1" dirty="0"/>
              <a:t> і </a:t>
            </a:r>
            <a:r>
              <a:rPr lang="ru-RU" sz="3200" b="1" dirty="0" err="1"/>
              <a:t>син</a:t>
            </a:r>
            <a:r>
              <a:rPr lang="ru-RU" sz="3200" b="1" dirty="0"/>
              <a:t>), </a:t>
            </a:r>
            <a:r>
              <a:rPr lang="ru-RU" sz="3200" b="1" dirty="0" err="1"/>
              <a:t>був</a:t>
            </a:r>
            <a:r>
              <a:rPr lang="ru-RU" sz="3200" b="1" dirty="0"/>
              <a:t> </a:t>
            </a:r>
            <a:r>
              <a:rPr lang="ru-RU" sz="3200" b="1" dirty="0" err="1"/>
              <a:t>створений</a:t>
            </a:r>
            <a:r>
              <a:rPr lang="ru-RU" sz="3200" b="1" dirty="0"/>
              <a:t> театр </a:t>
            </a:r>
            <a:r>
              <a:rPr lang="ru-RU" sz="3200" b="1" dirty="0" smtClean="0"/>
              <a:t>Но на </a:t>
            </a:r>
            <a:r>
              <a:rPr lang="ru-RU" sz="3200" b="1" dirty="0" err="1"/>
              <a:t>основі</a:t>
            </a:r>
            <a:r>
              <a:rPr lang="ru-RU" sz="3200" b="1" dirty="0"/>
              <a:t> </a:t>
            </a:r>
            <a:r>
              <a:rPr lang="ru-RU" sz="3200" b="1" dirty="0" err="1"/>
              <a:t>стародавніх</a:t>
            </a:r>
            <a:r>
              <a:rPr lang="ru-RU" sz="3200" b="1" dirty="0"/>
              <a:t> </a:t>
            </a:r>
            <a:r>
              <a:rPr lang="ru-RU" sz="3200" b="1" dirty="0" err="1"/>
              <a:t>традицій</a:t>
            </a:r>
            <a:r>
              <a:rPr lang="ru-RU" sz="3200" b="1" dirty="0"/>
              <a:t>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66" y="442971"/>
            <a:ext cx="4655982" cy="573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13077" y="6309320"/>
            <a:ext cx="18293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 err="1" smtClean="0"/>
              <a:t>Матакі</a:t>
            </a:r>
            <a:r>
              <a:rPr lang="uk-UA" sz="2000" b="1" i="1" dirty="0" smtClean="0"/>
              <a:t>є </a:t>
            </a:r>
            <a:r>
              <a:rPr lang="ru-RU" sz="2000" b="1" i="1" dirty="0" err="1" smtClean="0"/>
              <a:t>Дзеамі</a:t>
            </a:r>
            <a:endParaRPr lang="ru-RU" sz="2000" b="1" i="1" dirty="0"/>
          </a:p>
        </p:txBody>
      </p:sp>
    </p:spTree>
    <p:extLst>
      <p:ext uri="{BB962C8B-B14F-4D97-AF65-F5344CB8AC3E}">
        <p14:creationId xmlns:p14="http://schemas.microsoft.com/office/powerpoint/2010/main" val="66484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521" y="4629072"/>
            <a:ext cx="2664296" cy="2094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8" y="2828872"/>
            <a:ext cx="2696840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910" y="-171400"/>
            <a:ext cx="7924800" cy="1143000"/>
          </a:xfrm>
        </p:spPr>
        <p:txBody>
          <a:bodyPr>
            <a:normAutofit/>
          </a:bodyPr>
          <a:lstStyle/>
          <a:p>
            <a:r>
              <a:rPr lang="ru-RU" sz="3600" dirty="0" err="1"/>
              <a:t>Основні</a:t>
            </a:r>
            <a:r>
              <a:rPr lang="ru-RU" sz="3600" dirty="0"/>
              <a:t> </a:t>
            </a:r>
            <a:r>
              <a:rPr lang="ru-RU" sz="3600" dirty="0" err="1"/>
              <a:t>джерела</a:t>
            </a:r>
            <a:r>
              <a:rPr lang="ru-RU" sz="3600" dirty="0"/>
              <a:t> тематики </a:t>
            </a:r>
            <a:r>
              <a:rPr lang="ru-RU" sz="3600" dirty="0" err="1"/>
              <a:t>п’єс</a:t>
            </a:r>
            <a:r>
              <a:rPr lang="ru-RU" sz="3600" dirty="0"/>
              <a:t> Но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94910" y="908720"/>
            <a:ext cx="7924800" cy="4114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err="1"/>
              <a:t>Я</a:t>
            </a:r>
            <a:r>
              <a:rPr lang="ru-RU" sz="2000" dirty="0" err="1" smtClean="0"/>
              <a:t>понські</a:t>
            </a:r>
            <a:r>
              <a:rPr lang="ru-RU" sz="2000" dirty="0" smtClean="0"/>
              <a:t> </a:t>
            </a:r>
            <a:r>
              <a:rPr lang="ru-RU" sz="2000" dirty="0" err="1"/>
              <a:t>легенди</a:t>
            </a:r>
            <a:r>
              <a:rPr lang="ru-RU" sz="2000" dirty="0"/>
              <a:t>, </a:t>
            </a:r>
            <a:r>
              <a:rPr lang="ru-RU" sz="2000" dirty="0" err="1"/>
              <a:t>прадавні</a:t>
            </a:r>
            <a:r>
              <a:rPr lang="ru-RU" sz="2000" dirty="0"/>
              <a:t> </a:t>
            </a:r>
            <a:r>
              <a:rPr lang="ru-RU" sz="2000" dirty="0" err="1"/>
              <a:t>казки</a:t>
            </a:r>
            <a:r>
              <a:rPr lang="ru-RU" sz="2000" dirty="0"/>
              <a:t>, </a:t>
            </a:r>
            <a:r>
              <a:rPr lang="ru-RU" sz="2000" dirty="0" err="1"/>
              <a:t>відомі</a:t>
            </a:r>
            <a:r>
              <a:rPr lang="ru-RU" sz="2000" dirty="0"/>
              <a:t> </a:t>
            </a:r>
            <a:r>
              <a:rPr lang="ru-RU" sz="2000" dirty="0" err="1"/>
              <a:t>історичні</a:t>
            </a:r>
            <a:r>
              <a:rPr lang="ru-RU" sz="2000" dirty="0"/>
              <a:t> </a:t>
            </a:r>
            <a:r>
              <a:rPr lang="ru-RU" sz="2000" dirty="0" err="1"/>
              <a:t>події</a:t>
            </a:r>
            <a:r>
              <a:rPr lang="ru-RU" sz="2000" dirty="0"/>
              <a:t>, твори </a:t>
            </a:r>
            <a:r>
              <a:rPr lang="ru-RU" sz="2000" dirty="0" err="1"/>
              <a:t>класичної</a:t>
            </a:r>
            <a:r>
              <a:rPr lang="ru-RU" sz="2000" dirty="0"/>
              <a:t> </a:t>
            </a:r>
            <a:r>
              <a:rPr lang="ru-RU" sz="2000" dirty="0" err="1"/>
              <a:t>японської</a:t>
            </a:r>
            <a:r>
              <a:rPr lang="ru-RU" sz="2000" dirty="0"/>
              <a:t> </a:t>
            </a:r>
            <a:r>
              <a:rPr lang="ru-RU" sz="2000" dirty="0" err="1"/>
              <a:t>літератури</a:t>
            </a:r>
            <a:r>
              <a:rPr lang="ru-RU" sz="2000" dirty="0"/>
              <a:t>, </a:t>
            </a:r>
            <a:r>
              <a:rPr lang="ru-RU" sz="2000" dirty="0" err="1"/>
              <a:t>епізоди</a:t>
            </a:r>
            <a:r>
              <a:rPr lang="ru-RU" sz="2000" dirty="0"/>
              <a:t> з </a:t>
            </a:r>
            <a:r>
              <a:rPr lang="ru-RU" sz="2000" dirty="0" err="1"/>
              <a:t>життя</a:t>
            </a:r>
            <a:r>
              <a:rPr lang="ru-RU" sz="2000" dirty="0"/>
              <a:t> </a:t>
            </a:r>
            <a:r>
              <a:rPr lang="ru-RU" sz="2000" dirty="0" err="1"/>
              <a:t>знаменитих</a:t>
            </a:r>
            <a:r>
              <a:rPr lang="ru-RU" sz="2000" dirty="0"/>
              <a:t> </a:t>
            </a:r>
            <a:r>
              <a:rPr lang="ru-RU" sz="2000" dirty="0" err="1"/>
              <a:t>поетес</a:t>
            </a:r>
            <a:r>
              <a:rPr lang="ru-RU" sz="2000" dirty="0"/>
              <a:t> і </a:t>
            </a:r>
            <a:r>
              <a:rPr lang="ru-RU" sz="2000" dirty="0" err="1"/>
              <a:t>поетів</a:t>
            </a:r>
            <a:r>
              <a:rPr lang="ru-RU" sz="2000" dirty="0"/>
              <a:t>, </a:t>
            </a:r>
            <a:r>
              <a:rPr lang="ru-RU" sz="2000" dirty="0" err="1"/>
              <a:t>китайські</a:t>
            </a:r>
            <a:r>
              <a:rPr lang="ru-RU" sz="2000" dirty="0"/>
              <a:t> </a:t>
            </a:r>
            <a:r>
              <a:rPr lang="ru-RU" sz="2000" dirty="0" err="1" smtClean="0"/>
              <a:t>легенди</a:t>
            </a:r>
            <a:r>
              <a:rPr lang="ru-RU" sz="2000" dirty="0" smtClean="0"/>
              <a:t> – усе </a:t>
            </a:r>
            <a:r>
              <a:rPr lang="ru-RU" sz="2000" dirty="0" err="1" smtClean="0"/>
              <a:t>це</a:t>
            </a:r>
            <a:r>
              <a:rPr lang="ru-RU" sz="2000" dirty="0"/>
              <a:t> </a:t>
            </a:r>
            <a:r>
              <a:rPr lang="ru-RU" sz="2000" dirty="0" err="1" smtClean="0"/>
              <a:t>джерела</a:t>
            </a:r>
            <a:r>
              <a:rPr lang="ru-RU" sz="2000" dirty="0" smtClean="0"/>
              <a:t> </a:t>
            </a:r>
            <a:r>
              <a:rPr lang="ru-RU" sz="2000" dirty="0"/>
              <a:t>тематики </a:t>
            </a:r>
            <a:r>
              <a:rPr lang="ru-RU" sz="2000" dirty="0" err="1"/>
              <a:t>п’єс</a:t>
            </a:r>
            <a:r>
              <a:rPr lang="ru-RU" sz="2000" dirty="0"/>
              <a:t> </a:t>
            </a:r>
            <a:r>
              <a:rPr lang="ru-RU" sz="2000" dirty="0" smtClean="0"/>
              <a:t>Но.</a:t>
            </a:r>
            <a:endParaRPr lang="ru-RU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9" y="1628800"/>
            <a:ext cx="3692407" cy="5096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894" y="1969602"/>
            <a:ext cx="2747550" cy="256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007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924800" cy="936104"/>
          </a:xfrm>
        </p:spPr>
        <p:txBody>
          <a:bodyPr/>
          <a:lstStyle/>
          <a:p>
            <a:pPr algn="ctr"/>
            <a:r>
              <a:rPr lang="uk-UA" sz="4800" b="1" dirty="0" smtClean="0"/>
              <a:t>Сцена</a:t>
            </a:r>
            <a:endParaRPr lang="ru-RU" sz="4800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01889" y="1052736"/>
            <a:ext cx="7924800" cy="4114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 err="1"/>
              <a:t>Вистави</a:t>
            </a:r>
            <a:r>
              <a:rPr lang="ru-RU" sz="2800" b="1" dirty="0"/>
              <a:t> Но </a:t>
            </a:r>
            <a:r>
              <a:rPr lang="ru-RU" sz="2800" b="1" dirty="0" err="1"/>
              <a:t>відбуваються</a:t>
            </a:r>
            <a:r>
              <a:rPr lang="ru-RU" sz="2800" b="1" dirty="0"/>
              <a:t> на </a:t>
            </a:r>
            <a:r>
              <a:rPr lang="ru-RU" sz="2800" b="1" dirty="0" err="1"/>
              <a:t>квадратних</a:t>
            </a:r>
            <a:r>
              <a:rPr lang="ru-RU" sz="2800" b="1" dirty="0"/>
              <a:t> сценах. </a:t>
            </a:r>
            <a:r>
              <a:rPr lang="ru-RU" sz="2800" b="1" dirty="0" err="1"/>
              <a:t>Світле</a:t>
            </a:r>
            <a:r>
              <a:rPr lang="ru-RU" sz="2800" b="1" dirty="0"/>
              <a:t> </a:t>
            </a:r>
            <a:r>
              <a:rPr lang="ru-RU" sz="2800" b="1" dirty="0" err="1"/>
              <a:t>поліроване</a:t>
            </a:r>
            <a:r>
              <a:rPr lang="ru-RU" sz="2800" b="1" dirty="0"/>
              <a:t> дерево </a:t>
            </a:r>
            <a:r>
              <a:rPr lang="ru-RU" sz="2800" b="1" dirty="0" err="1"/>
              <a:t>сцени</a:t>
            </a:r>
            <a:r>
              <a:rPr lang="ru-RU" sz="2800" b="1" dirty="0"/>
              <a:t> </a:t>
            </a:r>
            <a:r>
              <a:rPr lang="ru-RU" sz="2800" b="1" dirty="0" err="1"/>
              <a:t>створює</a:t>
            </a:r>
            <a:r>
              <a:rPr lang="ru-RU" sz="2800" b="1" dirty="0"/>
              <a:t> </a:t>
            </a:r>
            <a:r>
              <a:rPr lang="ru-RU" sz="2800" b="1" dirty="0" err="1"/>
              <a:t>враження</a:t>
            </a:r>
            <a:r>
              <a:rPr lang="ru-RU" sz="2800" b="1" dirty="0"/>
              <a:t> </a:t>
            </a:r>
            <a:r>
              <a:rPr lang="ru-RU" sz="2800" b="1" dirty="0" err="1"/>
              <a:t>простоти</a:t>
            </a:r>
            <a:r>
              <a:rPr lang="ru-RU" sz="2800" b="1" dirty="0"/>
              <a:t>, </a:t>
            </a:r>
            <a:r>
              <a:rPr lang="ru-RU" sz="2800" b="1" dirty="0" err="1"/>
              <a:t>чистоти</a:t>
            </a:r>
            <a:r>
              <a:rPr lang="ru-RU" sz="2800" b="1" dirty="0"/>
              <a:t>, </a:t>
            </a:r>
            <a:r>
              <a:rPr lang="ru-RU" sz="2800" b="1" dirty="0" err="1"/>
              <a:t>строгості</a:t>
            </a:r>
            <a:r>
              <a:rPr lang="ru-RU" sz="2800" b="1" dirty="0"/>
              <a:t>. </a:t>
            </a:r>
            <a:r>
              <a:rPr lang="ru-RU" sz="2800" b="1" dirty="0" smtClean="0"/>
              <a:t>Над </a:t>
            </a:r>
            <a:r>
              <a:rPr lang="ru-RU" sz="2800" b="1" dirty="0"/>
              <a:t>сценою, на </a:t>
            </a:r>
            <a:r>
              <a:rPr lang="ru-RU" sz="2800" b="1" dirty="0" err="1"/>
              <a:t>чотирьох</a:t>
            </a:r>
            <a:r>
              <a:rPr lang="ru-RU" sz="2800" b="1" dirty="0"/>
              <a:t> </a:t>
            </a:r>
            <a:r>
              <a:rPr lang="ru-RU" sz="2800" b="1" dirty="0" err="1"/>
              <a:t>стовпах</a:t>
            </a:r>
            <a:r>
              <a:rPr lang="ru-RU" sz="2800" b="1" dirty="0"/>
              <a:t>, </a:t>
            </a:r>
            <a:r>
              <a:rPr lang="ru-RU" sz="2800" b="1" dirty="0" err="1"/>
              <a:t>піднімається</a:t>
            </a:r>
            <a:r>
              <a:rPr lang="ru-RU" sz="2800" b="1" dirty="0"/>
              <a:t> </a:t>
            </a:r>
            <a:r>
              <a:rPr lang="ru-RU" sz="2800" b="1" dirty="0" err="1"/>
              <a:t>дах</a:t>
            </a:r>
            <a:r>
              <a:rPr lang="ru-RU" sz="2800" b="1" dirty="0"/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25" y="3370571"/>
            <a:ext cx="2968251" cy="2864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048" y="2887602"/>
            <a:ext cx="5372432" cy="3781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623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4556436"/>
            <a:ext cx="8892480" cy="222312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200" b="1" dirty="0"/>
              <a:t>Сцена </a:t>
            </a:r>
            <a:r>
              <a:rPr lang="ru-RU" sz="3200" b="1" dirty="0" err="1"/>
              <a:t>відкрита</a:t>
            </a:r>
            <a:r>
              <a:rPr lang="ru-RU" sz="3200" b="1" dirty="0"/>
              <a:t> з </a:t>
            </a:r>
            <a:r>
              <a:rPr lang="ru-RU" sz="3200" b="1" dirty="0" err="1"/>
              <a:t>трьох</a:t>
            </a:r>
            <a:r>
              <a:rPr lang="ru-RU" sz="3200" b="1" dirty="0"/>
              <a:t> </a:t>
            </a:r>
            <a:r>
              <a:rPr lang="ru-RU" sz="3200" b="1" dirty="0" err="1"/>
              <a:t>боків</a:t>
            </a:r>
            <a:r>
              <a:rPr lang="ru-RU" sz="3200" b="1" dirty="0"/>
              <a:t>, </a:t>
            </a:r>
            <a:r>
              <a:rPr lang="ru-RU" sz="3200" b="1" dirty="0" err="1"/>
              <a:t>четвертий</a:t>
            </a:r>
            <a:r>
              <a:rPr lang="ru-RU" sz="3200" b="1" dirty="0"/>
              <a:t> </a:t>
            </a:r>
            <a:r>
              <a:rPr lang="ru-RU" sz="3200" b="1" dirty="0" err="1"/>
              <a:t>бік</a:t>
            </a:r>
            <a:r>
              <a:rPr lang="ru-RU" sz="3200" b="1" dirty="0"/>
              <a:t> – </a:t>
            </a:r>
            <a:r>
              <a:rPr lang="ru-RU" sz="3200" b="1" dirty="0" err="1" smtClean="0"/>
              <a:t>стіна-тло</a:t>
            </a:r>
            <a:r>
              <a:rPr lang="ru-RU" sz="3200" b="1" dirty="0" smtClean="0"/>
              <a:t>, </a:t>
            </a:r>
            <a:r>
              <a:rPr lang="ru-RU" sz="3200" b="1" dirty="0"/>
              <a:t>на 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якому</a:t>
            </a:r>
            <a:r>
              <a:rPr lang="ru-RU" sz="3200" b="1" dirty="0" smtClean="0"/>
              <a:t> </a:t>
            </a:r>
            <a:r>
              <a:rPr lang="ru-RU" sz="3200" b="1" dirty="0" err="1"/>
              <a:t>зображена</a:t>
            </a:r>
            <a:r>
              <a:rPr lang="ru-RU" sz="3200" b="1" dirty="0"/>
              <a:t> зелена </a:t>
            </a:r>
            <a:r>
              <a:rPr lang="ru-RU" sz="3200" b="1" dirty="0" err="1"/>
              <a:t>розлога</a:t>
            </a:r>
            <a:r>
              <a:rPr lang="ru-RU" sz="3200" b="1" dirty="0"/>
              <a:t> </a:t>
            </a:r>
            <a:r>
              <a:rPr lang="ru-RU" sz="3200" b="1" dirty="0" err="1"/>
              <a:t>стилізована</a:t>
            </a:r>
            <a:r>
              <a:rPr lang="ru-RU" sz="3200" b="1" dirty="0"/>
              <a:t> сосна (символ </a:t>
            </a:r>
            <a:r>
              <a:rPr lang="ru-RU" sz="3200" b="1" dirty="0" err="1"/>
              <a:t>довголіття</a:t>
            </a:r>
            <a:r>
              <a:rPr lang="ru-RU" sz="3200" b="1" dirty="0"/>
              <a:t> й </a:t>
            </a:r>
            <a:r>
              <a:rPr lang="ru-RU" sz="3200" b="1" dirty="0" err="1"/>
              <a:t>доброзичливе</a:t>
            </a:r>
            <a:r>
              <a:rPr lang="ru-RU" sz="3200" b="1" dirty="0"/>
              <a:t> </a:t>
            </a:r>
            <a:r>
              <a:rPr lang="ru-RU" sz="3200" b="1" dirty="0" err="1"/>
              <a:t>привітання</a:t>
            </a:r>
            <a:r>
              <a:rPr lang="ru-RU" sz="3200" b="1" dirty="0"/>
              <a:t> </a:t>
            </a:r>
            <a:r>
              <a:rPr lang="ru-RU" sz="3200" b="1" dirty="0" err="1"/>
              <a:t>глядачам</a:t>
            </a:r>
            <a:r>
              <a:rPr lang="ru-RU" sz="3200" b="1" dirty="0"/>
              <a:t>).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6"/>
          <a:stretch/>
        </p:blipFill>
        <p:spPr bwMode="auto">
          <a:xfrm>
            <a:off x="682312" y="260648"/>
            <a:ext cx="7620000" cy="4171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544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260648"/>
            <a:ext cx="8712968" cy="4114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/>
              <a:t>Оркестр у </a:t>
            </a:r>
            <a:r>
              <a:rPr lang="ru-RU" sz="2400" b="1" dirty="0" err="1"/>
              <a:t>театрі</a:t>
            </a:r>
            <a:r>
              <a:rPr lang="ru-RU" sz="2400" b="1" dirty="0"/>
              <a:t> Но </a:t>
            </a:r>
            <a:r>
              <a:rPr lang="ru-RU" sz="2400" b="1" dirty="0" err="1"/>
              <a:t>складається</a:t>
            </a:r>
            <a:r>
              <a:rPr lang="ru-RU" sz="2400" b="1" dirty="0"/>
              <a:t> з </a:t>
            </a:r>
            <a:r>
              <a:rPr lang="ru-RU" sz="2400" b="1" dirty="0" err="1" smtClean="0"/>
              <a:t>музикантів</a:t>
            </a:r>
            <a:r>
              <a:rPr lang="ru-RU" sz="2400" b="1" dirty="0"/>
              <a:t>, </a:t>
            </a:r>
            <a:r>
              <a:rPr lang="ru-RU" sz="2400" b="1" dirty="0" err="1"/>
              <a:t>які</a:t>
            </a:r>
            <a:r>
              <a:rPr lang="ru-RU" sz="2400" b="1" dirty="0"/>
              <a:t> </a:t>
            </a:r>
            <a:r>
              <a:rPr lang="ru-RU" sz="2400" b="1" dirty="0" err="1"/>
              <a:t>розташовуються</a:t>
            </a:r>
            <a:r>
              <a:rPr lang="ru-RU" sz="2400" b="1" dirty="0"/>
              <a:t> </a:t>
            </a:r>
            <a:r>
              <a:rPr lang="ru-RU" sz="2400" b="1" dirty="0" err="1"/>
              <a:t>вздовж</a:t>
            </a:r>
            <a:r>
              <a:rPr lang="ru-RU" sz="2400" b="1" dirty="0"/>
              <a:t> </a:t>
            </a:r>
            <a:r>
              <a:rPr lang="ru-RU" sz="2400" b="1" dirty="0" err="1" smtClean="0"/>
              <a:t>тла</a:t>
            </a:r>
            <a:r>
              <a:rPr lang="ru-RU" sz="2400" b="1" dirty="0" smtClean="0"/>
              <a:t>. </a:t>
            </a:r>
            <a:r>
              <a:rPr lang="ru-RU" sz="2400" b="1" dirty="0"/>
              <a:t>Разом з оркестром </a:t>
            </a:r>
            <a:r>
              <a:rPr lang="ru-RU" sz="2400" b="1" dirty="0" err="1"/>
              <a:t>біля</a:t>
            </a:r>
            <a:r>
              <a:rPr lang="ru-RU" sz="2400" b="1" dirty="0"/>
              <a:t> </a:t>
            </a:r>
            <a:r>
              <a:rPr lang="ru-RU" sz="2400" b="1" dirty="0" err="1"/>
              <a:t>задньої</a:t>
            </a:r>
            <a:r>
              <a:rPr lang="ru-RU" sz="2400" b="1" dirty="0"/>
              <a:t> </a:t>
            </a:r>
            <a:r>
              <a:rPr lang="ru-RU" sz="2400" b="1" dirty="0" err="1"/>
              <a:t>стіни</a:t>
            </a:r>
            <a:r>
              <a:rPr lang="ru-RU" sz="2400" b="1" dirty="0"/>
              <a:t> </a:t>
            </a:r>
            <a:r>
              <a:rPr lang="ru-RU" sz="2400" b="1" dirty="0" err="1"/>
              <a:t>ліворуч</a:t>
            </a:r>
            <a:r>
              <a:rPr lang="ru-RU" sz="2400" b="1" dirty="0"/>
              <a:t> </a:t>
            </a:r>
            <a:r>
              <a:rPr lang="ru-RU" sz="2400" b="1" dirty="0" err="1"/>
              <a:t>сидить</a:t>
            </a:r>
            <a:r>
              <a:rPr lang="ru-RU" sz="2400" b="1" dirty="0"/>
              <a:t> </a:t>
            </a:r>
            <a:r>
              <a:rPr lang="ru-RU" sz="2400" b="1" dirty="0" err="1" smtClean="0"/>
              <a:t>людина</a:t>
            </a:r>
            <a:r>
              <a:rPr lang="ru-RU" sz="2400" b="1" dirty="0"/>
              <a:t>, </a:t>
            </a:r>
            <a:r>
              <a:rPr lang="ru-RU" sz="2400" b="1" dirty="0" smtClean="0"/>
              <a:t>яка</a:t>
            </a:r>
            <a:r>
              <a:rPr lang="ru-RU" sz="2400" b="1" dirty="0" smtClean="0"/>
              <a:t> </a:t>
            </a:r>
            <a:r>
              <a:rPr lang="ru-RU" sz="2400" b="1" dirty="0" err="1"/>
              <a:t>допомагає</a:t>
            </a:r>
            <a:r>
              <a:rPr lang="ru-RU" sz="2400" b="1" dirty="0"/>
              <a:t> </a:t>
            </a:r>
            <a:r>
              <a:rPr lang="ru-RU" sz="2400" b="1" dirty="0" err="1"/>
              <a:t>акторам</a:t>
            </a:r>
            <a:r>
              <a:rPr lang="ru-RU" sz="2400" b="1" dirty="0"/>
              <a:t> на </a:t>
            </a:r>
            <a:r>
              <a:rPr lang="ru-RU" sz="2400" b="1" dirty="0" err="1"/>
              <a:t>сцені</a:t>
            </a:r>
            <a:r>
              <a:rPr lang="ru-RU" sz="2400" b="1" dirty="0"/>
              <a:t>. </a:t>
            </a:r>
            <a:r>
              <a:rPr lang="ru-RU" sz="2400" b="1" dirty="0" smtClean="0"/>
              <a:t>В</a:t>
            </a:r>
            <a:r>
              <a:rPr lang="uk-UA" sz="2400" b="1" dirty="0" err="1" smtClean="0"/>
              <a:t>она</a:t>
            </a:r>
            <a:r>
              <a:rPr lang="ru-RU" sz="2400" b="1" dirty="0" smtClean="0"/>
              <a:t> </a:t>
            </a:r>
            <a:r>
              <a:rPr lang="ru-RU" sz="2400" b="1" dirty="0" err="1"/>
              <a:t>умовно</a:t>
            </a:r>
            <a:r>
              <a:rPr lang="ru-RU" sz="2400" b="1" dirty="0"/>
              <a:t> </a:t>
            </a:r>
            <a:r>
              <a:rPr lang="ru-RU" sz="2400" b="1" dirty="0" err="1"/>
              <a:t>вважається</a:t>
            </a:r>
            <a:r>
              <a:rPr lang="ru-RU" sz="2400" b="1" dirty="0"/>
              <a:t> </a:t>
            </a:r>
            <a:r>
              <a:rPr lang="ru-RU" sz="2400" b="1" dirty="0" smtClean="0"/>
              <a:t>невидимою </a:t>
            </a:r>
            <a:r>
              <a:rPr lang="ru-RU" sz="2400" b="1" dirty="0"/>
              <a:t>і </a:t>
            </a:r>
            <a:r>
              <a:rPr lang="ru-RU" sz="2400" b="1" dirty="0" err="1"/>
              <a:t>може</a:t>
            </a:r>
            <a:r>
              <a:rPr lang="ru-RU" sz="2400" b="1" dirty="0"/>
              <a:t> </a:t>
            </a:r>
            <a:r>
              <a:rPr lang="ru-RU" sz="2400" b="1" dirty="0" err="1"/>
              <a:t>під</a:t>
            </a:r>
            <a:r>
              <a:rPr lang="ru-RU" sz="2400" b="1" dirty="0"/>
              <a:t> час </a:t>
            </a:r>
            <a:r>
              <a:rPr lang="ru-RU" sz="2400" b="1" dirty="0" err="1"/>
              <a:t>дії</a:t>
            </a:r>
            <a:r>
              <a:rPr lang="ru-RU" sz="2400" b="1" dirty="0"/>
              <a:t> </a:t>
            </a:r>
            <a:r>
              <a:rPr lang="ru-RU" sz="2400" b="1" dirty="0" err="1"/>
              <a:t>поправити</a:t>
            </a:r>
            <a:r>
              <a:rPr lang="ru-RU" sz="2400" b="1" dirty="0"/>
              <a:t> </a:t>
            </a:r>
            <a:r>
              <a:rPr lang="ru-RU" sz="2400" b="1" dirty="0" err="1"/>
              <a:t>акторові</a:t>
            </a:r>
            <a:r>
              <a:rPr lang="ru-RU" sz="2400" b="1" dirty="0"/>
              <a:t> костюм, </a:t>
            </a:r>
            <a:r>
              <a:rPr lang="ru-RU" sz="2400" b="1" dirty="0" err="1"/>
              <a:t>перуку</a:t>
            </a:r>
            <a:r>
              <a:rPr lang="ru-RU" sz="2400" b="1" dirty="0"/>
              <a:t> </a:t>
            </a:r>
            <a:r>
              <a:rPr lang="ru-RU" sz="2400" b="1" dirty="0" err="1"/>
              <a:t>або</a:t>
            </a:r>
            <a:r>
              <a:rPr lang="ru-RU" sz="2400" b="1" dirty="0"/>
              <a:t> маску, подати </a:t>
            </a:r>
            <a:r>
              <a:rPr lang="ru-RU" sz="2400" b="1" dirty="0" err="1"/>
              <a:t>щось</a:t>
            </a:r>
            <a:r>
              <a:rPr lang="ru-RU" sz="2400" b="1" dirty="0"/>
              <a:t> </a:t>
            </a:r>
            <a:r>
              <a:rPr lang="ru-RU" sz="2400" b="1" dirty="0" err="1"/>
              <a:t>із</a:t>
            </a:r>
            <a:r>
              <a:rPr lang="ru-RU" sz="2400" b="1" dirty="0"/>
              <a:t> </a:t>
            </a:r>
            <a:r>
              <a:rPr lang="ru-RU" sz="2400" b="1" dirty="0" err="1"/>
              <a:t>реквізиту</a:t>
            </a:r>
            <a:r>
              <a:rPr lang="ru-RU" sz="2400" b="1" dirty="0"/>
              <a:t>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26485"/>
            <a:ext cx="7968775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016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332656"/>
            <a:ext cx="8352928" cy="4114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/>
              <a:t>У </a:t>
            </a:r>
            <a:r>
              <a:rPr lang="ru-RU" sz="3200" b="1" dirty="0" err="1" smtClean="0"/>
              <a:t>кожній</a:t>
            </a:r>
            <a:r>
              <a:rPr lang="ru-RU" sz="3200" b="1" dirty="0"/>
              <a:t> </a:t>
            </a:r>
            <a:r>
              <a:rPr lang="ru-RU" sz="3200" b="1" dirty="0" err="1" smtClean="0"/>
              <a:t>виставі</a:t>
            </a:r>
            <a:r>
              <a:rPr lang="ru-RU" sz="3200" b="1" dirty="0" smtClean="0"/>
              <a:t> Но </a:t>
            </a:r>
            <a:r>
              <a:rPr lang="ru-RU" sz="3200" b="1" dirty="0" err="1"/>
              <a:t>бере</a:t>
            </a:r>
            <a:r>
              <a:rPr lang="ru-RU" sz="3200" b="1" dirty="0"/>
              <a:t> участь </a:t>
            </a:r>
            <a:r>
              <a:rPr lang="ru-RU" sz="3200" b="1" dirty="0" err="1"/>
              <a:t>декілька</a:t>
            </a:r>
            <a:r>
              <a:rPr lang="ru-RU" sz="3200" b="1" dirty="0"/>
              <a:t> </a:t>
            </a:r>
            <a:r>
              <a:rPr lang="ru-RU" sz="3200" b="1" dirty="0" err="1"/>
              <a:t>осіб</a:t>
            </a:r>
            <a:r>
              <a:rPr lang="ru-RU" sz="3200" b="1" dirty="0"/>
              <a:t>: </a:t>
            </a:r>
            <a:endParaRPr lang="ru-RU" sz="3200" b="1" dirty="0" smtClean="0"/>
          </a:p>
          <a:p>
            <a:pPr>
              <a:buFont typeface="Wingdings" pitchFamily="2" charset="2"/>
              <a:buChar char="v"/>
            </a:pPr>
            <a:r>
              <a:rPr lang="ru-RU" sz="3200" b="1" dirty="0" err="1" smtClean="0"/>
              <a:t>актори</a:t>
            </a:r>
            <a:r>
              <a:rPr lang="ru-RU" sz="3200" b="1" dirty="0" smtClean="0"/>
              <a:t> </a:t>
            </a:r>
            <a:r>
              <a:rPr lang="ru-RU" sz="3200" b="1" dirty="0"/>
              <a:t>(</a:t>
            </a:r>
            <a:r>
              <a:rPr lang="ru-RU" sz="3200" b="1" dirty="0" err="1"/>
              <a:t>таті</a:t>
            </a:r>
            <a:r>
              <a:rPr lang="ru-RU" sz="3200" b="1" dirty="0"/>
              <a:t>-ката</a:t>
            </a:r>
            <a:r>
              <a:rPr lang="ru-RU" sz="3200" b="1" dirty="0" smtClean="0"/>
              <a:t>) </a:t>
            </a:r>
          </a:p>
          <a:p>
            <a:pPr>
              <a:buFont typeface="Wingdings" pitchFamily="2" charset="2"/>
              <a:buChar char="v"/>
            </a:pPr>
            <a:r>
              <a:rPr lang="ru-RU" sz="3200" b="1" dirty="0" err="1" smtClean="0"/>
              <a:t>співаки</a:t>
            </a:r>
            <a:r>
              <a:rPr lang="ru-RU" sz="3200" b="1" dirty="0" smtClean="0"/>
              <a:t> </a:t>
            </a:r>
            <a:r>
              <a:rPr lang="ru-RU" sz="3200" b="1" dirty="0"/>
              <a:t>(</a:t>
            </a:r>
            <a:r>
              <a:rPr lang="ru-RU" sz="3200" b="1" dirty="0" err="1"/>
              <a:t>дзіута</a:t>
            </a:r>
            <a:r>
              <a:rPr lang="ru-RU" sz="3200" b="1" dirty="0"/>
              <a:t>-ката) </a:t>
            </a:r>
            <a:r>
              <a:rPr lang="ru-RU" sz="3200" b="1" dirty="0" smtClean="0"/>
              <a:t> </a:t>
            </a:r>
            <a:endParaRPr lang="ru-RU" sz="3200" b="1" dirty="0"/>
          </a:p>
          <a:p>
            <a:pPr>
              <a:buFont typeface="Wingdings" pitchFamily="2" charset="2"/>
              <a:buChar char="v"/>
            </a:pPr>
            <a:r>
              <a:rPr lang="ru-RU" sz="3200" b="1" dirty="0" err="1" smtClean="0"/>
              <a:t>музики</a:t>
            </a:r>
            <a:r>
              <a:rPr lang="ru-RU" sz="3200" b="1" dirty="0" smtClean="0"/>
              <a:t> </a:t>
            </a:r>
            <a:r>
              <a:rPr lang="ru-RU" sz="3200" b="1" dirty="0"/>
              <a:t>(</a:t>
            </a:r>
            <a:r>
              <a:rPr lang="ru-RU" sz="3200" b="1" dirty="0" err="1"/>
              <a:t>хаясі</a:t>
            </a:r>
            <a:r>
              <a:rPr lang="ru-RU" sz="3200" b="1" dirty="0"/>
              <a:t>-ката</a:t>
            </a:r>
            <a:r>
              <a:rPr lang="ru-RU" sz="3200" b="1" dirty="0" smtClean="0"/>
              <a:t>)</a:t>
            </a:r>
            <a:endParaRPr lang="ru-RU" sz="32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74"/>
          <a:stretch/>
        </p:blipFill>
        <p:spPr bwMode="auto">
          <a:xfrm>
            <a:off x="323528" y="2965540"/>
            <a:ext cx="4680520" cy="3640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023211"/>
            <a:ext cx="3528392" cy="5549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849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-99392"/>
            <a:ext cx="7924800" cy="1143000"/>
          </a:xfrm>
        </p:spPr>
        <p:txBody>
          <a:bodyPr/>
          <a:lstStyle/>
          <a:p>
            <a:r>
              <a:rPr lang="uk-UA" sz="4400" dirty="0" smtClean="0"/>
              <a:t>Актори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980728"/>
            <a:ext cx="7924800" cy="4114800"/>
          </a:xfrm>
        </p:spPr>
        <p:txBody>
          <a:bodyPr>
            <a:normAutofit/>
          </a:bodyPr>
          <a:lstStyle/>
          <a:p>
            <a:r>
              <a:rPr lang="ru-RU" sz="3200" b="1" dirty="0" err="1"/>
              <a:t>сіте</a:t>
            </a:r>
            <a:r>
              <a:rPr lang="ru-RU" sz="3200" b="1" dirty="0"/>
              <a:t> </a:t>
            </a:r>
            <a:r>
              <a:rPr lang="ru-RU" sz="2400" dirty="0" err="1" smtClean="0"/>
              <a:t>головна</a:t>
            </a:r>
            <a:r>
              <a:rPr lang="ru-RU" sz="2400" dirty="0" smtClean="0"/>
              <a:t> </a:t>
            </a:r>
            <a:r>
              <a:rPr lang="ru-RU" sz="2400" dirty="0" err="1"/>
              <a:t>дійова</a:t>
            </a:r>
            <a:r>
              <a:rPr lang="ru-RU" sz="2400" dirty="0"/>
              <a:t> особа; </a:t>
            </a:r>
            <a:endParaRPr lang="ru-RU" sz="2400" dirty="0" smtClean="0"/>
          </a:p>
          <a:p>
            <a:r>
              <a:rPr lang="ru-RU" sz="3200" b="1" dirty="0" err="1" smtClean="0"/>
              <a:t>вакі</a:t>
            </a:r>
            <a:r>
              <a:rPr lang="ru-RU" sz="2400" b="1" dirty="0" smtClean="0"/>
              <a:t> </a:t>
            </a:r>
            <a:r>
              <a:rPr lang="ru-RU" sz="2400" dirty="0" err="1"/>
              <a:t>другорядна</a:t>
            </a:r>
            <a:r>
              <a:rPr lang="ru-RU" sz="2400" dirty="0"/>
              <a:t> </a:t>
            </a:r>
            <a:r>
              <a:rPr lang="ru-RU" sz="2400" dirty="0" err="1"/>
              <a:t>дійова</a:t>
            </a:r>
            <a:r>
              <a:rPr lang="ru-RU" sz="2400" dirty="0"/>
              <a:t> </a:t>
            </a:r>
            <a:r>
              <a:rPr lang="ru-RU" sz="2400" dirty="0" smtClean="0"/>
              <a:t>особа,</a:t>
            </a:r>
          </a:p>
          <a:p>
            <a:pPr marL="0" indent="0">
              <a:buNone/>
            </a:pPr>
            <a:r>
              <a:rPr lang="ru-RU" sz="2400" dirty="0" smtClean="0"/>
              <a:t>партнер </a:t>
            </a:r>
            <a:r>
              <a:rPr lang="ru-RU" sz="2400" dirty="0" err="1"/>
              <a:t>головної</a:t>
            </a:r>
            <a:r>
              <a:rPr lang="ru-RU" sz="2400" dirty="0"/>
              <a:t>; </a:t>
            </a:r>
            <a:endParaRPr lang="ru-RU" sz="2400" dirty="0" smtClean="0"/>
          </a:p>
          <a:p>
            <a:r>
              <a:rPr lang="ru-RU" sz="3200" b="1" dirty="0" err="1" smtClean="0"/>
              <a:t>кьоган</a:t>
            </a:r>
            <a:r>
              <a:rPr lang="ru-RU" sz="2400" b="1" dirty="0" smtClean="0"/>
              <a:t> </a:t>
            </a:r>
            <a:r>
              <a:rPr lang="ru-RU" sz="2400" dirty="0" err="1" smtClean="0"/>
              <a:t>комічний</a:t>
            </a:r>
            <a:r>
              <a:rPr lang="ru-RU" sz="2400" dirty="0" smtClean="0"/>
              <a:t> </a:t>
            </a:r>
            <a:r>
              <a:rPr lang="ru-RU" sz="2400" dirty="0"/>
              <a:t>персонаж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52" y="3501008"/>
            <a:ext cx="7488832" cy="3161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777" y="512865"/>
            <a:ext cx="3811679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929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260648"/>
            <a:ext cx="7924800" cy="4114800"/>
          </a:xfrm>
        </p:spPr>
        <p:txBody>
          <a:bodyPr/>
          <a:lstStyle/>
          <a:p>
            <a:pPr marL="0" indent="0">
              <a:buNone/>
            </a:pPr>
            <a:r>
              <a:rPr lang="ru-RU" sz="2800" b="1" dirty="0" err="1"/>
              <a:t>А</a:t>
            </a:r>
            <a:r>
              <a:rPr lang="ru-RU" sz="2800" b="1" dirty="0" err="1" smtClean="0"/>
              <a:t>ктори</a:t>
            </a:r>
            <a:r>
              <a:rPr lang="ru-RU" sz="2800" b="1" dirty="0" smtClean="0"/>
              <a:t> </a:t>
            </a:r>
            <a:r>
              <a:rPr lang="ru-RU" sz="2800" b="1" dirty="0"/>
              <a:t>театру Но не </a:t>
            </a:r>
            <a:r>
              <a:rPr lang="ru-RU" sz="2800" b="1" dirty="0" err="1"/>
              <a:t>застосовують</a:t>
            </a:r>
            <a:r>
              <a:rPr lang="ru-RU" sz="2800" b="1" dirty="0"/>
              <a:t> грим та </a:t>
            </a:r>
            <a:r>
              <a:rPr lang="ru-RU" sz="2800" b="1" dirty="0" err="1"/>
              <a:t>міміку</a:t>
            </a:r>
            <a:r>
              <a:rPr lang="ru-RU" sz="2800" b="1" dirty="0"/>
              <a:t>. </a:t>
            </a:r>
            <a:r>
              <a:rPr lang="ru-RU" sz="2800" b="1" dirty="0" err="1"/>
              <a:t>Головний</a:t>
            </a:r>
            <a:r>
              <a:rPr lang="ru-RU" sz="2800" b="1" dirty="0"/>
              <a:t> </a:t>
            </a:r>
            <a:r>
              <a:rPr lang="ru-RU" sz="2800" b="1" dirty="0" err="1"/>
              <a:t>засіб</a:t>
            </a:r>
            <a:r>
              <a:rPr lang="ru-RU" sz="2800" b="1" dirty="0"/>
              <a:t> </a:t>
            </a:r>
            <a:r>
              <a:rPr lang="ru-RU" sz="2800" b="1" dirty="0" err="1" smtClean="0"/>
              <a:t>виразності</a:t>
            </a:r>
            <a:r>
              <a:rPr lang="ru-RU" sz="2800" b="1" dirty="0" smtClean="0"/>
              <a:t> - </a:t>
            </a:r>
            <a:r>
              <a:rPr lang="ru-RU" sz="2800" b="1" dirty="0"/>
              <a:t>маски. </a:t>
            </a:r>
            <a:r>
              <a:rPr lang="ru-RU" sz="2800" b="1" dirty="0" err="1"/>
              <a:t>Навіть</a:t>
            </a:r>
            <a:r>
              <a:rPr lang="ru-RU" sz="2800" b="1" dirty="0"/>
              <a:t> коли </a:t>
            </a:r>
            <a:r>
              <a:rPr lang="ru-RU" sz="2800" b="1" dirty="0" err="1"/>
              <a:t>актор</a:t>
            </a:r>
            <a:r>
              <a:rPr lang="ru-RU" sz="2800" b="1" dirty="0"/>
              <a:t> </a:t>
            </a:r>
            <a:r>
              <a:rPr lang="ru-RU" sz="2800" b="1" dirty="0" err="1"/>
              <a:t>виступає</a:t>
            </a:r>
            <a:r>
              <a:rPr lang="ru-RU" sz="2800" b="1" dirty="0"/>
              <a:t> без маски, </a:t>
            </a:r>
            <a:r>
              <a:rPr lang="ru-RU" sz="2800" b="1" dirty="0" err="1"/>
              <a:t>його</a:t>
            </a:r>
            <a:r>
              <a:rPr lang="ru-RU" sz="2800" b="1" dirty="0"/>
              <a:t> </a:t>
            </a:r>
            <a:r>
              <a:rPr lang="ru-RU" sz="2800" b="1" dirty="0" err="1"/>
              <a:t>обличчя</a:t>
            </a:r>
            <a:r>
              <a:rPr lang="ru-RU" sz="2800" b="1" dirty="0"/>
              <a:t> </a:t>
            </a:r>
            <a:r>
              <a:rPr lang="ru-RU" sz="2800" b="1" dirty="0" err="1"/>
              <a:t>нерухоме</a:t>
            </a:r>
            <a:r>
              <a:rPr lang="ru-RU" sz="2800" b="1" dirty="0"/>
              <a:t> й </a:t>
            </a:r>
            <a:r>
              <a:rPr lang="ru-RU" sz="2800" b="1" dirty="0" err="1"/>
              <a:t>виглядає</a:t>
            </a:r>
            <a:r>
              <a:rPr lang="ru-RU" sz="2800" b="1" dirty="0"/>
              <a:t> </a:t>
            </a:r>
            <a:r>
              <a:rPr lang="ru-RU" sz="2800" b="1" dirty="0" err="1"/>
              <a:t>немов</a:t>
            </a:r>
            <a:r>
              <a:rPr lang="ru-RU" sz="2800" b="1" dirty="0"/>
              <a:t> маска</a:t>
            </a:r>
            <a:r>
              <a:rPr lang="ru-RU" dirty="0"/>
              <a:t>.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01"/>
          <a:stretch/>
        </p:blipFill>
        <p:spPr bwMode="auto">
          <a:xfrm>
            <a:off x="260943" y="2258865"/>
            <a:ext cx="5040560" cy="4106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7" r="13406"/>
          <a:stretch/>
        </p:blipFill>
        <p:spPr bwMode="auto">
          <a:xfrm>
            <a:off x="5580112" y="4159103"/>
            <a:ext cx="3312368" cy="220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916831"/>
            <a:ext cx="3312369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329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оризон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57</TotalTime>
  <Words>308</Words>
  <Application>Microsoft Office PowerPoint</Application>
  <PresentationFormat>Экран (4:3)</PresentationFormat>
  <Paragraphs>25</Paragraphs>
  <Slides>11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Горизонт</vt:lpstr>
      <vt:lpstr>Японський театр но</vt:lpstr>
      <vt:lpstr>Створення</vt:lpstr>
      <vt:lpstr>Основні джерела тематики п’єс Но</vt:lpstr>
      <vt:lpstr>Сцена</vt:lpstr>
      <vt:lpstr>Презентация PowerPoint</vt:lpstr>
      <vt:lpstr>Презентация PowerPoint</vt:lpstr>
      <vt:lpstr>Презентация PowerPoint</vt:lpstr>
      <vt:lpstr>Актори</vt:lpstr>
      <vt:lpstr>Презентация PowerPoint</vt:lpstr>
      <vt:lpstr>Театр Но сьогодні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Игорь</dc:creator>
  <cp:lastModifiedBy>Игорь</cp:lastModifiedBy>
  <cp:revision>9</cp:revision>
  <dcterms:created xsi:type="dcterms:W3CDTF">2019-02-20T18:00:42Z</dcterms:created>
  <dcterms:modified xsi:type="dcterms:W3CDTF">2019-11-01T14:06:37Z</dcterms:modified>
</cp:coreProperties>
</file>