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sldIdLst>
    <p:sldId id="256" r:id="rId2"/>
    <p:sldId id="261" r:id="rId3"/>
    <p:sldId id="272" r:id="rId4"/>
    <p:sldId id="267" r:id="rId5"/>
    <p:sldId id="265" r:id="rId6"/>
    <p:sldId id="270" r:id="rId7"/>
    <p:sldId id="263" r:id="rId8"/>
    <p:sldId id="264" r:id="rId9"/>
    <p:sldId id="269" r:id="rId10"/>
    <p:sldId id="262" r:id="rId11"/>
    <p:sldId id="266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B629E-945A-4EB8-9CAF-2988418A57F7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ACC38-E3E0-4955-A174-B5A978B4C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4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ACC38-E3E0-4955-A174-B5A978B4C55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3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6553200" cy="457200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Відомі діячі в умовах першої світової війни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2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/>
              <a:t>ернест</a:t>
            </a:r>
            <a:r>
              <a:rPr lang="ru-RU" sz="5400" dirty="0"/>
              <a:t> </a:t>
            </a:r>
            <a:r>
              <a:rPr lang="ru-RU" sz="5400" dirty="0" err="1"/>
              <a:t>хемінгуей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768" y="1941240"/>
            <a:ext cx="4968552" cy="491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err="1"/>
              <a:t>Діяльність</a:t>
            </a:r>
            <a:r>
              <a:rPr lang="ru-RU" sz="3000" dirty="0"/>
              <a:t> у </a:t>
            </a:r>
            <a:r>
              <a:rPr lang="ru-RU" sz="3000" dirty="0" err="1"/>
              <a:t>Першій</a:t>
            </a:r>
            <a:r>
              <a:rPr lang="ru-RU" sz="3000" dirty="0"/>
              <a:t> </a:t>
            </a:r>
            <a:r>
              <a:rPr lang="ru-RU" sz="3000" dirty="0" err="1"/>
              <a:t>світовій</a:t>
            </a:r>
            <a:r>
              <a:rPr lang="ru-RU" sz="3000" dirty="0"/>
              <a:t> </a:t>
            </a:r>
            <a:r>
              <a:rPr lang="ru-RU" sz="3000" dirty="0" err="1"/>
              <a:t>війні</a:t>
            </a:r>
            <a:r>
              <a:rPr lang="ru-RU" sz="3000" dirty="0"/>
              <a:t> принесла </a:t>
            </a:r>
            <a:r>
              <a:rPr lang="ru-RU" sz="3000" dirty="0" err="1"/>
              <a:t>письменникові</a:t>
            </a:r>
            <a:r>
              <a:rPr lang="ru-RU" sz="3000" dirty="0"/>
              <a:t> </a:t>
            </a:r>
            <a:r>
              <a:rPr lang="ru-RU" sz="3000" dirty="0" err="1"/>
              <a:t>Ернесту</a:t>
            </a:r>
            <a:r>
              <a:rPr lang="ru-RU" sz="3000" dirty="0"/>
              <a:t> </a:t>
            </a:r>
            <a:r>
              <a:rPr lang="ru-RU" sz="3000" dirty="0" err="1"/>
              <a:t>Хемінгуею</a:t>
            </a:r>
            <a:r>
              <a:rPr lang="ru-RU" sz="3000" dirty="0"/>
              <a:t> славу і </a:t>
            </a:r>
            <a:r>
              <a:rPr lang="ru-RU" sz="3000" dirty="0" err="1"/>
              <a:t>шану</a:t>
            </a:r>
            <a:r>
              <a:rPr lang="ru-RU" sz="3000" dirty="0"/>
              <a:t>. В </a:t>
            </a:r>
            <a:r>
              <a:rPr lang="ru-RU" sz="3000" dirty="0" err="1"/>
              <a:t>Італії</a:t>
            </a:r>
            <a:r>
              <a:rPr lang="ru-RU" sz="3000" dirty="0"/>
              <a:t>, де </a:t>
            </a:r>
            <a:r>
              <a:rPr lang="ru-RU" sz="3000" dirty="0" err="1"/>
              <a:t>він</a:t>
            </a:r>
            <a:r>
              <a:rPr lang="ru-RU" sz="3000" dirty="0"/>
              <a:t> </a:t>
            </a:r>
            <a:r>
              <a:rPr lang="ru-RU" sz="3000" dirty="0" err="1"/>
              <a:t>воював</a:t>
            </a:r>
            <a:r>
              <a:rPr lang="ru-RU" sz="3000" dirty="0"/>
              <a:t> добровольцем, </a:t>
            </a:r>
            <a:r>
              <a:rPr lang="ru-RU" sz="3000" dirty="0" err="1"/>
              <a:t>його</a:t>
            </a:r>
            <a:r>
              <a:rPr lang="ru-RU" sz="3000" dirty="0"/>
              <a:t> нагородили </a:t>
            </a:r>
            <a:r>
              <a:rPr lang="ru-RU" sz="3000" dirty="0" err="1"/>
              <a:t>срібною</a:t>
            </a:r>
            <a:r>
              <a:rPr lang="ru-RU" sz="3000" dirty="0"/>
              <a:t> </a:t>
            </a:r>
            <a:r>
              <a:rPr lang="ru-RU" sz="3000" dirty="0" err="1"/>
              <a:t>медаллю</a:t>
            </a:r>
            <a:r>
              <a:rPr lang="ru-RU" sz="3000" dirty="0"/>
              <a:t> "За </a:t>
            </a:r>
            <a:r>
              <a:rPr lang="ru-RU" sz="3000" dirty="0" smtClean="0"/>
              <a:t>доблесть»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096344" cy="4515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25" b="94375" l="70313" r="8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07" t="47330" r="10893" b="8333"/>
          <a:stretch/>
        </p:blipFill>
        <p:spPr>
          <a:xfrm>
            <a:off x="7487816" y="3789040"/>
            <a:ext cx="1656184" cy="27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232" y="332656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900" dirty="0" smtClean="0"/>
              <a:t>Лікарі </a:t>
            </a:r>
            <a:r>
              <a:rPr lang="ru-RU" sz="2900" dirty="0" err="1" smtClean="0"/>
              <a:t>виявили</a:t>
            </a:r>
            <a:r>
              <a:rPr lang="ru-RU" sz="2900" dirty="0" smtClean="0"/>
              <a:t> </a:t>
            </a:r>
            <a:r>
              <a:rPr lang="ru-RU" sz="2900" dirty="0" err="1" smtClean="0"/>
              <a:t>безліч</a:t>
            </a:r>
            <a:r>
              <a:rPr lang="ru-RU" sz="2900" dirty="0" smtClean="0"/>
              <a:t> </a:t>
            </a:r>
            <a:r>
              <a:rPr lang="ru-RU" sz="2900" dirty="0" err="1" smtClean="0"/>
              <a:t>уламків</a:t>
            </a:r>
            <a:r>
              <a:rPr lang="ru-RU" sz="2900" dirty="0" smtClean="0"/>
              <a:t>  </a:t>
            </a:r>
            <a:r>
              <a:rPr lang="ru-RU" sz="2900" dirty="0" err="1"/>
              <a:t>мінометних</a:t>
            </a:r>
            <a:r>
              <a:rPr lang="ru-RU" sz="2900" dirty="0"/>
              <a:t> </a:t>
            </a:r>
            <a:r>
              <a:rPr lang="ru-RU" sz="2900" dirty="0" err="1"/>
              <a:t>снарядів</a:t>
            </a:r>
            <a:r>
              <a:rPr lang="ru-RU" sz="2900" dirty="0"/>
              <a:t> </a:t>
            </a:r>
            <a:r>
              <a:rPr lang="ru-RU" sz="2900" dirty="0" smtClean="0"/>
              <a:t>у </a:t>
            </a:r>
            <a:r>
              <a:rPr lang="ru-RU" sz="2900" dirty="0" err="1"/>
              <a:t>його</a:t>
            </a:r>
            <a:r>
              <a:rPr lang="ru-RU" sz="2900" dirty="0"/>
              <a:t> ногах, але </a:t>
            </a:r>
            <a:r>
              <a:rPr lang="ru-RU" sz="2900" dirty="0" err="1"/>
              <a:t>Хемінгуей</a:t>
            </a:r>
            <a:r>
              <a:rPr lang="ru-RU" sz="2900" dirty="0"/>
              <a:t> </a:t>
            </a:r>
            <a:r>
              <a:rPr lang="ru-RU" sz="2900" dirty="0" err="1"/>
              <a:t>продовжував</a:t>
            </a:r>
            <a:r>
              <a:rPr lang="ru-RU" sz="2900" dirty="0"/>
              <a:t> </a:t>
            </a:r>
            <a:r>
              <a:rPr lang="ru-RU" sz="2900" dirty="0" err="1"/>
              <a:t>надавати</a:t>
            </a:r>
            <a:r>
              <a:rPr lang="ru-RU" sz="2900" dirty="0"/>
              <a:t> </a:t>
            </a:r>
            <a:r>
              <a:rPr lang="ru-RU" sz="2900" dirty="0" err="1"/>
              <a:t>медичну</a:t>
            </a:r>
            <a:r>
              <a:rPr lang="ru-RU" sz="2900" dirty="0"/>
              <a:t> </a:t>
            </a:r>
            <a:r>
              <a:rPr lang="ru-RU" sz="2900" dirty="0" err="1"/>
              <a:t>допомогу</a:t>
            </a:r>
            <a:r>
              <a:rPr lang="ru-RU" sz="2900" dirty="0"/>
              <a:t> солдатам. Сам </a:t>
            </a:r>
            <a:r>
              <a:rPr lang="ru-RU" sz="2900" dirty="0" err="1"/>
              <a:t>письменник</a:t>
            </a:r>
            <a:r>
              <a:rPr lang="ru-RU" sz="2900" dirty="0"/>
              <a:t> </a:t>
            </a:r>
            <a:r>
              <a:rPr lang="ru-RU" sz="2900" dirty="0" err="1"/>
              <a:t>мав</a:t>
            </a:r>
            <a:r>
              <a:rPr lang="ru-RU" sz="2900" dirty="0"/>
              <a:t> </a:t>
            </a:r>
            <a:r>
              <a:rPr lang="ru-RU" sz="2900" dirty="0" err="1"/>
              <a:t>більше</a:t>
            </a:r>
            <a:r>
              <a:rPr lang="ru-RU" sz="2900" dirty="0"/>
              <a:t> 200 </a:t>
            </a:r>
            <a:r>
              <a:rPr lang="ru-RU" sz="2900" dirty="0" err="1"/>
              <a:t>бойових</a:t>
            </a:r>
            <a:r>
              <a:rPr lang="ru-RU" sz="2900" dirty="0"/>
              <a:t> </a:t>
            </a:r>
            <a:r>
              <a:rPr lang="ru-RU" sz="2900" dirty="0" err="1" smtClean="0"/>
              <a:t>поранень</a:t>
            </a:r>
            <a:endParaRPr lang="ru-RU" sz="2900" dirty="0"/>
          </a:p>
          <a:p>
            <a:pPr marL="0" indent="0">
              <a:buNone/>
            </a:pPr>
            <a:endParaRPr lang="ru-RU" sz="2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75312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7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Повернувшись </a:t>
            </a: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/>
              <a:t>Штати</a:t>
            </a:r>
            <a:r>
              <a:rPr lang="ru-RU" dirty="0"/>
              <a:t>, </a:t>
            </a:r>
            <a:r>
              <a:rPr lang="ru-RU" dirty="0" err="1" smtClean="0"/>
              <a:t>хемінгуей</a:t>
            </a:r>
            <a:r>
              <a:rPr lang="ru-RU" dirty="0" smtClean="0"/>
              <a:t> створив </a:t>
            </a:r>
            <a:r>
              <a:rPr lang="ru-RU" dirty="0"/>
              <a:t>ряд </a:t>
            </a:r>
            <a:r>
              <a:rPr lang="ru-RU" dirty="0" err="1"/>
              <a:t>творів</a:t>
            </a:r>
            <a:r>
              <a:rPr lang="ru-RU" dirty="0"/>
              <a:t> на </a:t>
            </a:r>
            <a:r>
              <a:rPr lang="ru-RU" dirty="0" err="1"/>
              <a:t>військову</a:t>
            </a:r>
            <a:r>
              <a:rPr lang="ru-RU" dirty="0"/>
              <a:t> тематику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7405435" cy="4373563"/>
          </a:xfrm>
        </p:spPr>
      </p:pic>
    </p:spTree>
    <p:extLst>
      <p:ext uri="{BB962C8B-B14F-4D97-AF65-F5344CB8AC3E}">
        <p14:creationId xmlns:p14="http://schemas.microsoft.com/office/powerpoint/2010/main" val="13531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dirty="0" smtClean="0"/>
              <a:t>Дякую за увагу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967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Агата </a:t>
            </a:r>
            <a:r>
              <a:rPr lang="uk-UA" sz="6000" dirty="0" err="1" smtClean="0"/>
              <a:t>крісті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752600"/>
            <a:ext cx="4906888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Королева </a:t>
            </a:r>
            <a:r>
              <a:rPr lang="ru-RU" sz="3200" dirty="0" err="1" smtClean="0"/>
              <a:t>детективних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романів</a:t>
            </a:r>
            <a:r>
              <a:rPr lang="ru-RU" sz="3200" dirty="0" smtClean="0"/>
              <a:t> Агата </a:t>
            </a:r>
            <a:r>
              <a:rPr lang="ru-RU" sz="3200" dirty="0" err="1" smtClean="0"/>
              <a:t>Крісті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медсестрою </a:t>
            </a:r>
            <a:r>
              <a:rPr lang="ru-RU" sz="3200" dirty="0" err="1" smtClean="0"/>
              <a:t>військового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госпіталю</a:t>
            </a:r>
            <a:r>
              <a:rPr lang="ru-RU" sz="3200" dirty="0" smtClean="0"/>
              <a:t>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Першої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світової</a:t>
            </a:r>
            <a:r>
              <a:rPr lang="ru-RU" sz="3200" dirty="0" smtClean="0"/>
              <a:t>, де </a:t>
            </a:r>
            <a:r>
              <a:rPr lang="ru-RU" sz="3200" dirty="0" err="1" smtClean="0"/>
              <a:t>отримала</a:t>
            </a:r>
            <a:r>
              <a:rPr lang="ru-RU" sz="3200" dirty="0" smtClean="0"/>
              <a:t> </a:t>
            </a:r>
            <a:r>
              <a:rPr lang="ru-RU" sz="3200" dirty="0" err="1" smtClean="0"/>
              <a:t>навички</a:t>
            </a:r>
            <a:r>
              <a:rPr lang="ru-RU" sz="3200" dirty="0" smtClean="0"/>
              <a:t> </a:t>
            </a:r>
            <a:r>
              <a:rPr lang="ru-RU" sz="3200" dirty="0" err="1" smtClean="0"/>
              <a:t>роботи</a:t>
            </a:r>
            <a:r>
              <a:rPr lang="ru-RU" sz="3200" dirty="0" smtClean="0"/>
              <a:t> </a:t>
            </a:r>
            <a:r>
              <a:rPr lang="ru-RU" sz="3200" dirty="0" smtClean="0"/>
              <a:t>у </a:t>
            </a:r>
            <a:r>
              <a:rPr lang="ru-RU" sz="3200" dirty="0" err="1" smtClean="0"/>
              <a:t>медичній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галузі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8" y="1772816"/>
            <a:ext cx="3024336" cy="45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548704" cy="1224136"/>
          </a:xfrm>
        </p:spPr>
        <p:txBody>
          <a:bodyPr>
            <a:noAutofit/>
          </a:bodyPr>
          <a:lstStyle/>
          <a:p>
            <a:r>
              <a:rPr lang="uk-UA" sz="4000" dirty="0" smtClean="0"/>
              <a:t>Агата </a:t>
            </a:r>
            <a:r>
              <a:rPr lang="uk-UA" sz="4000" dirty="0" err="1" smtClean="0"/>
              <a:t>крісті</a:t>
            </a:r>
            <a:r>
              <a:rPr lang="uk-UA" sz="4000" dirty="0" smtClean="0"/>
              <a:t> під час роботи у госпіталі 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426454" cy="4633461"/>
          </a:xfrm>
        </p:spPr>
      </p:pic>
    </p:spTree>
    <p:extLst>
      <p:ext uri="{BB962C8B-B14F-4D97-AF65-F5344CB8AC3E}">
        <p14:creationId xmlns:p14="http://schemas.microsoft.com/office/powerpoint/2010/main" val="33974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24" y="3212977"/>
            <a:ext cx="2731108" cy="35135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8924" y="404664"/>
            <a:ext cx="6366908" cy="3057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/>
              <a:t>Письменниця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була</a:t>
            </a:r>
            <a:r>
              <a:rPr lang="ru-RU" sz="3200" dirty="0" smtClean="0"/>
              <a:t> </a:t>
            </a:r>
            <a:r>
              <a:rPr lang="ru-RU" sz="3200" dirty="0" err="1"/>
              <a:t>знайома</a:t>
            </a:r>
            <a:r>
              <a:rPr lang="ru-RU" sz="3200" dirty="0"/>
              <a:t> з </a:t>
            </a:r>
            <a:r>
              <a:rPr lang="ru-RU" sz="3200" dirty="0" err="1"/>
              <a:t>багатьма</a:t>
            </a:r>
            <a:r>
              <a:rPr lang="ru-RU" sz="3200" dirty="0"/>
              <a:t> медикаментами, </a:t>
            </a:r>
            <a:r>
              <a:rPr lang="ru-RU" sz="3200" dirty="0" smtClean="0"/>
              <a:t>у </a:t>
            </a:r>
            <a:r>
              <a:rPr lang="ru-RU" sz="3200" dirty="0"/>
              <a:t>тому </a:t>
            </a:r>
            <a:r>
              <a:rPr lang="ru-RU" sz="3200" dirty="0" err="1"/>
              <a:t>числі</a:t>
            </a:r>
            <a:r>
              <a:rPr lang="ru-RU" sz="3200" dirty="0"/>
              <a:t> і </a:t>
            </a:r>
            <a:r>
              <a:rPr lang="ru-RU" sz="3200" dirty="0" err="1"/>
              <a:t>отрутами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часто </a:t>
            </a:r>
            <a:r>
              <a:rPr lang="ru-RU" sz="3200" dirty="0" err="1"/>
              <a:t>використовувала</a:t>
            </a:r>
            <a:r>
              <a:rPr lang="ru-RU" sz="3200" dirty="0"/>
              <a:t> як </a:t>
            </a:r>
            <a:r>
              <a:rPr lang="ru-RU" sz="3200" dirty="0" err="1"/>
              <a:t>знаряддя</a:t>
            </a:r>
            <a:r>
              <a:rPr lang="ru-RU" sz="3200" dirty="0"/>
              <a:t> </a:t>
            </a:r>
            <a:r>
              <a:rPr lang="ru-RU" sz="3200" dirty="0" err="1"/>
              <a:t>вбивства</a:t>
            </a:r>
            <a:r>
              <a:rPr lang="ru-RU" sz="3200" dirty="0"/>
              <a:t> </a:t>
            </a:r>
            <a:r>
              <a:rPr lang="ru-RU" sz="3200" dirty="0" smtClean="0"/>
              <a:t>у </a:t>
            </a:r>
            <a:r>
              <a:rPr lang="ru-RU" sz="3200" dirty="0" err="1" smtClean="0"/>
              <a:t>творах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3" b="9489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88640"/>
            <a:ext cx="3240360" cy="5861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86" y="3229291"/>
            <a:ext cx="4126159" cy="29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Пауль </a:t>
            </a:r>
            <a:r>
              <a:rPr lang="ru-RU" sz="5400" dirty="0" err="1"/>
              <a:t>Вітгенштейн</a:t>
            </a:r>
            <a:r>
              <a:rPr lang="ru-RU" sz="5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98120"/>
            <a:ext cx="4680520" cy="4373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/>
              <a:t>Австрійський</a:t>
            </a:r>
            <a:r>
              <a:rPr lang="ru-RU" sz="3200" dirty="0"/>
              <a:t> </a:t>
            </a:r>
            <a:r>
              <a:rPr lang="ru-RU" sz="3200" dirty="0" err="1"/>
              <a:t>піаніст</a:t>
            </a:r>
            <a:r>
              <a:rPr lang="ru-RU" sz="3200" dirty="0"/>
              <a:t> Пауль </a:t>
            </a:r>
            <a:r>
              <a:rPr lang="ru-RU" sz="3200" dirty="0" err="1"/>
              <a:t>Вітгенштейн</a:t>
            </a:r>
            <a:r>
              <a:rPr lang="ru-RU" sz="3200" dirty="0"/>
              <a:t> </a:t>
            </a:r>
            <a:r>
              <a:rPr lang="ru-RU" sz="3200" dirty="0" err="1"/>
              <a:t>втратив</a:t>
            </a:r>
            <a:r>
              <a:rPr lang="ru-RU" sz="3200" dirty="0"/>
              <a:t> праву руку в </a:t>
            </a:r>
            <a:r>
              <a:rPr lang="ru-RU" sz="3200" dirty="0" err="1"/>
              <a:t>Першій</a:t>
            </a:r>
            <a:r>
              <a:rPr lang="ru-RU" sz="3200" dirty="0"/>
              <a:t> </a:t>
            </a:r>
            <a:r>
              <a:rPr lang="ru-RU" sz="3200" dirty="0" err="1"/>
              <a:t>світовій</a:t>
            </a:r>
            <a:r>
              <a:rPr lang="ru-RU" sz="3200" dirty="0"/>
              <a:t>, </a:t>
            </a:r>
            <a:r>
              <a:rPr lang="ru-RU" sz="3200" dirty="0" err="1"/>
              <a:t>проте</a:t>
            </a:r>
            <a:r>
              <a:rPr lang="ru-RU" sz="3200" dirty="0"/>
              <a:t> </a:t>
            </a:r>
            <a:r>
              <a:rPr lang="ru-RU" sz="3200" dirty="0" err="1"/>
              <a:t>відновив</a:t>
            </a:r>
            <a:r>
              <a:rPr lang="ru-RU" sz="3200" dirty="0"/>
              <a:t> </a:t>
            </a:r>
            <a:r>
              <a:rPr lang="ru-RU" sz="3200" dirty="0" err="1"/>
              <a:t>концертну</a:t>
            </a:r>
            <a:r>
              <a:rPr lang="ru-RU" sz="3200" dirty="0"/>
              <a:t> </a:t>
            </a:r>
            <a:r>
              <a:rPr lang="ru-RU" sz="3200" dirty="0" err="1"/>
              <a:t>кар'єру</a:t>
            </a:r>
            <a:r>
              <a:rPr lang="ru-RU" sz="3200" dirty="0"/>
              <a:t> і </a:t>
            </a:r>
            <a:r>
              <a:rPr lang="ru-RU" sz="3200" dirty="0" err="1"/>
              <a:t>досяг</a:t>
            </a:r>
            <a:r>
              <a:rPr lang="ru-RU" sz="3200" dirty="0"/>
              <a:t> </a:t>
            </a:r>
            <a:r>
              <a:rPr lang="ru-RU" sz="3200" dirty="0" err="1"/>
              <a:t>виняткової</a:t>
            </a:r>
            <a:r>
              <a:rPr lang="ru-RU" sz="3200" dirty="0"/>
              <a:t> </a:t>
            </a:r>
            <a:r>
              <a:rPr lang="ru-RU" sz="3200" dirty="0" err="1"/>
              <a:t>майстерності</a:t>
            </a:r>
            <a:r>
              <a:rPr lang="ru-RU" sz="3200" dirty="0"/>
              <a:t>, </a:t>
            </a:r>
            <a:r>
              <a:rPr lang="ru-RU" sz="3200" dirty="0" err="1"/>
              <a:t>граючи</a:t>
            </a:r>
            <a:r>
              <a:rPr lang="ru-RU" sz="3200" dirty="0"/>
              <a:t> </a:t>
            </a:r>
            <a:r>
              <a:rPr lang="ru-RU" sz="3200" dirty="0" err="1"/>
              <a:t>однією</a:t>
            </a:r>
            <a:r>
              <a:rPr lang="ru-RU" sz="3200" dirty="0"/>
              <a:t> </a:t>
            </a:r>
            <a:r>
              <a:rPr lang="ru-RU" sz="3200" dirty="0" err="1" smtClean="0"/>
              <a:t>лівою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672408" cy="46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78122"/>
            <a:ext cx="8085584" cy="4373563"/>
          </a:xfrm>
        </p:spPr>
        <p:txBody>
          <a:bodyPr/>
          <a:lstStyle/>
          <a:p>
            <a:pPr marL="0" indent="0">
              <a:buNone/>
            </a:pPr>
            <a:r>
              <a:rPr lang="ru-RU" sz="3400" dirty="0" err="1" smtClean="0"/>
              <a:t>Віртуозне</a:t>
            </a:r>
            <a:r>
              <a:rPr lang="ru-RU" sz="3400" dirty="0" smtClean="0"/>
              <a:t> </a:t>
            </a:r>
            <a:r>
              <a:rPr lang="ru-RU" sz="3400" dirty="0" err="1" smtClean="0"/>
              <a:t>володіння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піаністичної</a:t>
            </a:r>
            <a:r>
              <a:rPr lang="ru-RU" sz="3400" dirty="0" smtClean="0"/>
              <a:t> </a:t>
            </a:r>
            <a:r>
              <a:rPr lang="ru-RU" sz="3400" dirty="0" err="1" smtClean="0"/>
              <a:t>технікою</a:t>
            </a:r>
            <a:r>
              <a:rPr lang="ru-RU" sz="3400" dirty="0" smtClean="0"/>
              <a:t> дозволило </a:t>
            </a:r>
            <a:r>
              <a:rPr lang="ru-RU" sz="3400" dirty="0" err="1" smtClean="0"/>
              <a:t>Вітгенштейна</a:t>
            </a:r>
            <a:r>
              <a:rPr lang="ru-RU" sz="3400" dirty="0" smtClean="0"/>
              <a:t> </a:t>
            </a:r>
            <a:r>
              <a:rPr lang="ru-RU" sz="3400" dirty="0" err="1" smtClean="0"/>
              <a:t>успішно</a:t>
            </a:r>
            <a:r>
              <a:rPr lang="ru-RU" sz="3400" dirty="0" smtClean="0"/>
              <a:t> </a:t>
            </a:r>
            <a:r>
              <a:rPr lang="ru-RU" sz="3400" dirty="0" err="1" smtClean="0"/>
              <a:t>виконувати</a:t>
            </a:r>
            <a:r>
              <a:rPr lang="ru-RU" sz="3400" dirty="0" smtClean="0"/>
              <a:t> твори, </a:t>
            </a:r>
            <a:r>
              <a:rPr lang="ru-RU" sz="3400" dirty="0" err="1" smtClean="0"/>
              <a:t>досить</a:t>
            </a:r>
            <a:r>
              <a:rPr lang="ru-RU" sz="3400" dirty="0" smtClean="0"/>
              <a:t> </a:t>
            </a:r>
            <a:r>
              <a:rPr lang="ru-RU" sz="3400" dirty="0" err="1" smtClean="0"/>
              <a:t>складні</a:t>
            </a:r>
            <a:r>
              <a:rPr lang="ru-RU" sz="3400" dirty="0" smtClean="0"/>
              <a:t> </a:t>
            </a:r>
            <a:r>
              <a:rPr lang="ru-RU" sz="3400" dirty="0" err="1" smtClean="0"/>
              <a:t>навіть</a:t>
            </a:r>
            <a:r>
              <a:rPr lang="ru-RU" sz="3400" dirty="0" smtClean="0"/>
              <a:t> для </a:t>
            </a:r>
            <a:r>
              <a:rPr lang="ru-RU" sz="3400" dirty="0" err="1" smtClean="0"/>
              <a:t>піаніста</a:t>
            </a:r>
            <a:r>
              <a:rPr lang="ru-RU" sz="3400" dirty="0" smtClean="0"/>
              <a:t> з </a:t>
            </a:r>
            <a:r>
              <a:rPr lang="ru-RU" sz="3400" dirty="0" err="1" smtClean="0"/>
              <a:t>двома</a:t>
            </a:r>
            <a:r>
              <a:rPr lang="ru-RU" sz="3400" dirty="0" smtClean="0"/>
              <a:t> руками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5827670" cy="3451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516" y="3254358"/>
            <a:ext cx="2448272" cy="33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568952" cy="1039427"/>
          </a:xfrm>
        </p:spPr>
        <p:txBody>
          <a:bodyPr>
            <a:noAutofit/>
          </a:bodyPr>
          <a:lstStyle/>
          <a:p>
            <a:r>
              <a:rPr lang="ru-RU" sz="4000" dirty="0" err="1"/>
              <a:t>Римський</a:t>
            </a:r>
            <a:r>
              <a:rPr lang="ru-RU" sz="4000" dirty="0"/>
              <a:t> Папа </a:t>
            </a:r>
            <a:r>
              <a:rPr lang="ru-RU" sz="4000" dirty="0" err="1"/>
              <a:t>Іоанн</a:t>
            </a:r>
            <a:r>
              <a:rPr lang="ru-RU" sz="4000" dirty="0"/>
              <a:t> </a:t>
            </a:r>
            <a:r>
              <a:rPr lang="en-US" sz="4000" dirty="0"/>
              <a:t>XXIII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2712" y="1844824"/>
            <a:ext cx="5421288" cy="43470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 smtClean="0"/>
              <a:t>Римський</a:t>
            </a:r>
            <a:r>
              <a:rPr lang="ru-RU" sz="3600" dirty="0" smtClean="0"/>
              <a:t> Папа </a:t>
            </a:r>
            <a:r>
              <a:rPr lang="ru-RU" sz="3600" dirty="0" err="1" smtClean="0"/>
              <a:t>Іоанн</a:t>
            </a:r>
            <a:r>
              <a:rPr lang="ru-RU" sz="3600" dirty="0" smtClean="0"/>
              <a:t> </a:t>
            </a:r>
            <a:r>
              <a:rPr lang="en-US" sz="3600" dirty="0" smtClean="0"/>
              <a:t>XXIII,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керував</a:t>
            </a:r>
            <a:r>
              <a:rPr lang="ru-RU" sz="3600" dirty="0"/>
              <a:t> </a:t>
            </a:r>
            <a:r>
              <a:rPr lang="ru-RU" sz="3600" dirty="0" err="1"/>
              <a:t>католицькою</a:t>
            </a:r>
            <a:r>
              <a:rPr lang="ru-RU" sz="3600" dirty="0"/>
              <a:t> </a:t>
            </a:r>
            <a:r>
              <a:rPr lang="ru-RU" sz="3600" dirty="0" err="1"/>
              <a:t>церквою</a:t>
            </a:r>
            <a:r>
              <a:rPr lang="ru-RU" sz="3600" dirty="0"/>
              <a:t> з 1958 по 1963 </a:t>
            </a:r>
            <a:r>
              <a:rPr lang="ru-RU" sz="3600" dirty="0" err="1"/>
              <a:t>рік</a:t>
            </a:r>
            <a:r>
              <a:rPr lang="ru-RU" sz="3600" dirty="0"/>
              <a:t>, </a:t>
            </a:r>
            <a:r>
              <a:rPr lang="ru-RU" sz="3600" dirty="0" err="1" smtClean="0"/>
              <a:t>під</a:t>
            </a:r>
            <a:r>
              <a:rPr lang="ru-RU" sz="3600" dirty="0" smtClean="0"/>
              <a:t> час </a:t>
            </a:r>
            <a:r>
              <a:rPr lang="ru-RU" sz="3600" dirty="0" err="1" smtClean="0"/>
              <a:t>Першої</a:t>
            </a:r>
            <a:r>
              <a:rPr lang="ru-RU" sz="3600" dirty="0" smtClean="0"/>
              <a:t> </a:t>
            </a:r>
            <a:r>
              <a:rPr lang="ru-RU" sz="3600" dirty="0" err="1"/>
              <a:t>світової</a:t>
            </a:r>
            <a:r>
              <a:rPr lang="ru-RU" sz="3600" dirty="0"/>
              <a:t> </a:t>
            </a:r>
            <a:r>
              <a:rPr lang="ru-RU" sz="3600" dirty="0" err="1"/>
              <a:t>війни</a:t>
            </a:r>
            <a:r>
              <a:rPr lang="ru-RU" sz="3600" dirty="0"/>
              <a:t> служив сержантом </a:t>
            </a:r>
            <a:r>
              <a:rPr lang="ru-RU" sz="3600" dirty="0" smtClean="0"/>
              <a:t>у </a:t>
            </a:r>
            <a:r>
              <a:rPr lang="ru-RU" sz="3600" dirty="0" err="1"/>
              <a:t>італійській</a:t>
            </a:r>
            <a:r>
              <a:rPr lang="ru-RU" sz="3600" dirty="0"/>
              <a:t> </a:t>
            </a:r>
            <a:r>
              <a:rPr lang="ru-RU" sz="3600" dirty="0" err="1" smtClean="0"/>
              <a:t>армії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1844824"/>
            <a:ext cx="2913336" cy="444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/>
              <a:t>Енні</a:t>
            </a:r>
            <a:r>
              <a:rPr lang="ru-RU" sz="5400" dirty="0"/>
              <a:t> </a:t>
            </a:r>
            <a:r>
              <a:rPr lang="ru-RU" sz="5400" dirty="0" err="1"/>
              <a:t>Оклі</a:t>
            </a:r>
            <a:r>
              <a:rPr lang="ru-RU" sz="5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5112568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 smtClean="0"/>
              <a:t>Відома</a:t>
            </a:r>
            <a:r>
              <a:rPr lang="ru-RU" sz="3600" dirty="0" smtClean="0"/>
              <a:t> </a:t>
            </a:r>
            <a:r>
              <a:rPr lang="ru-RU" sz="3600" dirty="0"/>
              <a:t>в </a:t>
            </a:r>
            <a:r>
              <a:rPr lang="ru-RU" sz="3600" dirty="0" err="1"/>
              <a:t>Америці</a:t>
            </a:r>
            <a:r>
              <a:rPr lang="ru-RU" sz="3600" dirty="0"/>
              <a:t> </a:t>
            </a:r>
            <a:r>
              <a:rPr lang="ru-RU" sz="3600" dirty="0" err="1"/>
              <a:t>жінка-стрілець</a:t>
            </a:r>
            <a:r>
              <a:rPr lang="ru-RU" sz="3600" dirty="0"/>
              <a:t> </a:t>
            </a:r>
            <a:r>
              <a:rPr lang="ru-RU" sz="3600" dirty="0" err="1"/>
              <a:t>Енні</a:t>
            </a:r>
            <a:r>
              <a:rPr lang="ru-RU" sz="3600" dirty="0"/>
              <a:t> </a:t>
            </a:r>
            <a:r>
              <a:rPr lang="ru-RU" sz="3600" dirty="0" err="1"/>
              <a:t>Оклі</a:t>
            </a:r>
            <a:r>
              <a:rPr lang="ru-RU" sz="3600" dirty="0"/>
              <a:t> </a:t>
            </a:r>
            <a:r>
              <a:rPr lang="ru-RU" sz="3600" dirty="0" err="1"/>
              <a:t>вчила</a:t>
            </a:r>
            <a:r>
              <a:rPr lang="ru-RU" sz="3600" dirty="0"/>
              <a:t> </a:t>
            </a:r>
            <a:r>
              <a:rPr lang="ru-RU" sz="3600" dirty="0" err="1"/>
              <a:t>американських</a:t>
            </a:r>
            <a:r>
              <a:rPr lang="ru-RU" sz="3600" dirty="0"/>
              <a:t> </a:t>
            </a:r>
            <a:r>
              <a:rPr lang="ru-RU" sz="3600" dirty="0" err="1"/>
              <a:t>солдатів</a:t>
            </a:r>
            <a:r>
              <a:rPr lang="ru-RU" sz="3600" dirty="0"/>
              <a:t> </a:t>
            </a:r>
            <a:r>
              <a:rPr lang="ru-RU" sz="3600" dirty="0" err="1"/>
              <a:t>стріляти</a:t>
            </a:r>
            <a:r>
              <a:rPr lang="ru-RU" sz="3600" dirty="0"/>
              <a:t> </a:t>
            </a:r>
            <a:r>
              <a:rPr lang="ru-RU" sz="3600" dirty="0" err="1"/>
              <a:t>під</a:t>
            </a:r>
            <a:r>
              <a:rPr lang="ru-RU" sz="3600" dirty="0"/>
              <a:t> час </a:t>
            </a:r>
            <a:r>
              <a:rPr lang="ru-RU" sz="3600" dirty="0" err="1"/>
              <a:t>Першої</a:t>
            </a:r>
            <a:r>
              <a:rPr lang="ru-RU" sz="3600" dirty="0"/>
              <a:t> </a:t>
            </a:r>
            <a:r>
              <a:rPr lang="ru-RU" sz="3600" dirty="0" err="1" smtClean="0"/>
              <a:t>світової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24036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4824536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Один 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з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найбільш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відомих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трюків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полягає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тому,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Енні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з 30-ти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метрів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потрапляє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торець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гральної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карти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і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поки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падає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землю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дівчина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робить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ній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ще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5-6 </a:t>
            </a:r>
            <a:r>
              <a:rPr lang="ru-RU" sz="2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дірок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4" b="100000" l="17500" r="90682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5781" r="1986"/>
          <a:stretch/>
        </p:blipFill>
        <p:spPr>
          <a:xfrm>
            <a:off x="827584" y="3402396"/>
            <a:ext cx="4155531" cy="34556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35" y="476672"/>
            <a:ext cx="3744416" cy="609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112</TotalTime>
  <Words>251</Words>
  <Application>Microsoft Office PowerPoint</Application>
  <PresentationFormat>Экран (4:3)</PresentationFormat>
  <Paragraphs>19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Відомі діячі в умовах першої світової війни</vt:lpstr>
      <vt:lpstr>Агата крісті</vt:lpstr>
      <vt:lpstr>Агата крісті під час роботи у госпіталі </vt:lpstr>
      <vt:lpstr>Презентация PowerPoint</vt:lpstr>
      <vt:lpstr>Пауль Вітгенштейн </vt:lpstr>
      <vt:lpstr>Презентация PowerPoint</vt:lpstr>
      <vt:lpstr>Римський Папа Іоанн XXIII</vt:lpstr>
      <vt:lpstr>Енні Оклі </vt:lpstr>
      <vt:lpstr>Презентация PowerPoint</vt:lpstr>
      <vt:lpstr>ернест хемінгуей</vt:lpstr>
      <vt:lpstr>Презентация PowerPoint</vt:lpstr>
      <vt:lpstr>Повернувшись у Штати, хемінгуей створив ряд творів на військову тематику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Кольорові реалії Першої світової війни</dc:title>
  <dc:creator>Игорь</dc:creator>
  <cp:lastModifiedBy>Игорь</cp:lastModifiedBy>
  <cp:revision>14</cp:revision>
  <dcterms:created xsi:type="dcterms:W3CDTF">2018-09-07T16:15:17Z</dcterms:created>
  <dcterms:modified xsi:type="dcterms:W3CDTF">2019-11-01T13:15:16Z</dcterms:modified>
</cp:coreProperties>
</file>