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2" r:id="rId3"/>
    <p:sldId id="266" r:id="rId4"/>
    <p:sldId id="267" r:id="rId5"/>
    <p:sldId id="268" r:id="rId6"/>
    <p:sldId id="269" r:id="rId7"/>
    <p:sldId id="270" r:id="rId8"/>
    <p:sldId id="271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Алкоголізм та його вплив на людину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77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Алкогольна залежність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255368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</a:t>
            </a:r>
            <a:r>
              <a:rPr lang="ru-RU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лкоголізм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це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захворювання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викликане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тягою і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регулярним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зловживанням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спиртним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що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приводить до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алкогольної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поразки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внутрішніх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органів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і, як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наслідок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розпадом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психіки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09120"/>
            <a:ext cx="6781800" cy="166308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Симптоми</a:t>
            </a:r>
            <a:r>
              <a:rPr lang="ru-RU" dirty="0"/>
              <a:t> і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алкоголізму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764704"/>
            <a:ext cx="7543800" cy="3807296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провали в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пам'яті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після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вживання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алкоголю;</a:t>
            </a:r>
          </a:p>
          <a:p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сильно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виражений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похмільний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синдром;</a:t>
            </a:r>
          </a:p>
          <a:p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поява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роздратованості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у хворого,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якщо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той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довгий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час не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вживає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алкоголь;</a:t>
            </a:r>
          </a:p>
          <a:p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немає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блювотного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рефлексу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навіть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при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вживанні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великих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обсягів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етанолвмісних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продуктів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втрата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«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почуття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міри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і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часті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запої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2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uk-UA" dirty="0" smtClean="0"/>
              <a:t>Вплив алкоголю на серце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1407774"/>
            <a:ext cx="4906888" cy="4973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Переганяючи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кров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наповнену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алкоголем,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серце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працює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посиленому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режимі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при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цьому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навантаження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нього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зростає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кілька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разів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саме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тому у людей в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стані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алкогольного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сп'яніння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спостерігається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прискорене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серцебиття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при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цьому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відбувається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порушення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нормального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кровообігу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підвищується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кров'яний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тиск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веде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руйнування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найдрібніших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кровоносних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судин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Рисунок 3"/>
          <p:cNvPicPr preferRelativeResize="0"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14719"/>
            <a:ext cx="360040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19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uk-UA" dirty="0" smtClean="0"/>
              <a:t>Вплив алкоголю на печінку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756084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Говорячи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про </a:t>
            </a:r>
            <a:r>
              <a:rPr lang="ru-RU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негативний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вплив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алкоголю на </a:t>
            </a:r>
            <a:r>
              <a:rPr lang="ru-RU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печінку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зазвичай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мається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на </a:t>
            </a:r>
            <a:r>
              <a:rPr lang="ru-RU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увазі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три </a:t>
            </a:r>
            <a:r>
              <a:rPr lang="ru-RU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основні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стадії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r>
              <a:rPr lang="ru-RU" sz="4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жирова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дистрофія</a:t>
            </a:r>
            <a:endParaRPr 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алкогольний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гепатит </a:t>
            </a:r>
            <a:endParaRPr lang="en-US" sz="4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цироз</a:t>
            </a: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печінки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843" y="3249004"/>
            <a:ext cx="3528392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60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784282"/>
            <a:ext cx="4608512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Вплив</a:t>
            </a:r>
            <a:r>
              <a:rPr lang="ru-RU" dirty="0" smtClean="0"/>
              <a:t> алкоголю на </a:t>
            </a:r>
            <a:r>
              <a:rPr lang="ru-RU" dirty="0" err="1" smtClean="0"/>
              <a:t>нирки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5328592" cy="29283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Вплив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алкоголю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нирки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менш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згубний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ніж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всі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інші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органи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оскільки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токсини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виходять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внаслідок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переробки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алкоголю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печінкою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які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перед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тим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як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вийти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організму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проходять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через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нирки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Вплив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алкоголю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супроводжується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постійною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інтоксикацією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нирок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а з часом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знижує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їх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функції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веде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недостатнього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виведення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організму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залишкових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продуктів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життєдіяльності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941" y="980728"/>
            <a:ext cx="3385662" cy="470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2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Вплив</a:t>
            </a:r>
            <a:r>
              <a:rPr lang="ru-RU" dirty="0"/>
              <a:t> алкоголю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 err="1"/>
              <a:t>легені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5472608" cy="46085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Під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впливом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алкоголю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легені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починають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працювати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в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посиленому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режимі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,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оскільки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організму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стає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необхідним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більше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повітря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.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Однак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посилена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робота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легенів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ніяк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не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збільшує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надходження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в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організм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кисню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, а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скоріше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навпаки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,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це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веде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до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осушення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слизових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оболонок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дихальних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шляхів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,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які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повинні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захищати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організм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від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попадання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в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нього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шкідливих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 </a:t>
            </a:r>
            <a:r>
              <a:rPr lang="ru-RU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бактерій</a:t>
            </a:r>
            <a:r>
              <a:rPr lang="ru-RU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</a:rPr>
              <a:t>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060848"/>
            <a:ext cx="315515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2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Вплив алкоголю на головний мозок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2132856"/>
            <a:ext cx="5580112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Потрапляючи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 кров, алкоголь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має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властивість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склеювати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еритроцити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червоні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кров'яні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тільця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особливо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небезпечно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мозку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оскільки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такі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кров'яні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згустки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закупорюють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дрібні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кровоносні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судини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перекриваючи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доступ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кисню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мозкових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клітин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в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результаті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вони гинуть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від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кисневого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голодування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79" y="2236279"/>
            <a:ext cx="3175000" cy="358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55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683568" y="5805264"/>
            <a:ext cx="3168352" cy="3669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87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8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Дякую за увагу</a:t>
            </a:r>
            <a:endParaRPr lang="ru-RU" sz="8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117</TotalTime>
  <Words>326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NewsPrint</vt:lpstr>
      <vt:lpstr>Алкоголізм та його вплив на людину</vt:lpstr>
      <vt:lpstr>Алкогольна залежність</vt:lpstr>
      <vt:lpstr>Симптоми і ознаки алкоголізму</vt:lpstr>
      <vt:lpstr>Вплив алкоголю на серце</vt:lpstr>
      <vt:lpstr>  Вплив алкоголю на печінку</vt:lpstr>
      <vt:lpstr>   Вплив алкоголю на нирки</vt:lpstr>
      <vt:lpstr>   Вплив алкоголю  на легені</vt:lpstr>
      <vt:lpstr>Вплив алкоголю на головний мозок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Игорь</cp:lastModifiedBy>
  <cp:revision>12</cp:revision>
  <dcterms:created xsi:type="dcterms:W3CDTF">2018-03-05T15:20:18Z</dcterms:created>
  <dcterms:modified xsi:type="dcterms:W3CDTF">2019-11-01T12:27:56Z</dcterms:modified>
</cp:coreProperties>
</file>