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8" r:id="rId14"/>
    <p:sldId id="267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329D67-206C-4C2D-ABB0-EC016CF2EA3F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295C9E-49E8-4FC3-A15D-1188ED41728A}">
      <dgm:prSet phldrT="[Текст]"/>
      <dgm:spPr/>
      <dgm:t>
        <a:bodyPr/>
        <a:lstStyle/>
        <a:p>
          <a:r>
            <a:rPr lang="uk-UA" dirty="0" smtClean="0"/>
            <a:t>БЕНЗИНУ</a:t>
          </a:r>
        </a:p>
      </dgm:t>
    </dgm:pt>
    <dgm:pt modelId="{1EAA68DA-1548-4FA8-99E7-94CFB4974FDD}" type="parTrans" cxnId="{65846705-9778-4349-AE30-28787C1C0BBF}">
      <dgm:prSet/>
      <dgm:spPr/>
      <dgm:t>
        <a:bodyPr/>
        <a:lstStyle/>
        <a:p>
          <a:endParaRPr lang="ru-RU"/>
        </a:p>
      </dgm:t>
    </dgm:pt>
    <dgm:pt modelId="{C5C626D3-1F47-49EE-A498-5B7BAB8957C2}" type="sibTrans" cxnId="{65846705-9778-4349-AE30-28787C1C0BBF}">
      <dgm:prSet/>
      <dgm:spPr/>
      <dgm:t>
        <a:bodyPr/>
        <a:lstStyle/>
        <a:p>
          <a:endParaRPr lang="ru-RU"/>
        </a:p>
      </dgm:t>
    </dgm:pt>
    <dgm:pt modelId="{88C858BF-9D3C-4D4A-971F-E505B83470C7}">
      <dgm:prSet phldrT="[Текст]"/>
      <dgm:spPr/>
      <dgm:t>
        <a:bodyPr/>
        <a:lstStyle/>
        <a:p>
          <a:r>
            <a:rPr lang="uk-UA" dirty="0" smtClean="0"/>
            <a:t>мазуту</a:t>
          </a:r>
          <a:endParaRPr lang="ru-RU" dirty="0"/>
        </a:p>
      </dgm:t>
    </dgm:pt>
    <dgm:pt modelId="{76BA67EC-D824-40E2-98FC-B0827B47300B}" type="parTrans" cxnId="{17B34BB5-1AE1-4C62-B277-996F91CAA66D}">
      <dgm:prSet/>
      <dgm:spPr/>
      <dgm:t>
        <a:bodyPr/>
        <a:lstStyle/>
        <a:p>
          <a:endParaRPr lang="ru-RU"/>
        </a:p>
      </dgm:t>
    </dgm:pt>
    <dgm:pt modelId="{586B4662-172B-4F7C-AC94-1ECB9DE2A8D3}" type="sibTrans" cxnId="{17B34BB5-1AE1-4C62-B277-996F91CAA66D}">
      <dgm:prSet/>
      <dgm:spPr/>
      <dgm:t>
        <a:bodyPr/>
        <a:lstStyle/>
        <a:p>
          <a:endParaRPr lang="ru-RU"/>
        </a:p>
      </dgm:t>
    </dgm:pt>
    <dgm:pt modelId="{6D7629CF-C526-4810-9D97-5F087F80FC7C}">
      <dgm:prSet phldrT="[Текст]"/>
      <dgm:spPr/>
      <dgm:t>
        <a:bodyPr/>
        <a:lstStyle/>
        <a:p>
          <a:r>
            <a:rPr lang="uk-UA" dirty="0" smtClean="0"/>
            <a:t>СОЛЯРНОЇ ОЛІЇ</a:t>
          </a:r>
          <a:endParaRPr lang="ru-RU" dirty="0"/>
        </a:p>
      </dgm:t>
    </dgm:pt>
    <dgm:pt modelId="{5191CF26-0F03-43B7-A256-B13A1D116E28}" type="parTrans" cxnId="{EF32DCF9-207B-4A55-B89C-8D0480396B81}">
      <dgm:prSet/>
      <dgm:spPr/>
      <dgm:t>
        <a:bodyPr/>
        <a:lstStyle/>
        <a:p>
          <a:endParaRPr lang="ru-RU"/>
        </a:p>
      </dgm:t>
    </dgm:pt>
    <dgm:pt modelId="{955D6BEF-38D9-4008-9D16-E21B641BD2F1}" type="sibTrans" cxnId="{EF32DCF9-207B-4A55-B89C-8D0480396B81}">
      <dgm:prSet/>
      <dgm:spPr/>
      <dgm:t>
        <a:bodyPr/>
        <a:lstStyle/>
        <a:p>
          <a:endParaRPr lang="ru-RU"/>
        </a:p>
      </dgm:t>
    </dgm:pt>
    <dgm:pt modelId="{7BED1743-E404-444B-9851-C9E851F61762}">
      <dgm:prSet phldrT="[Текст]"/>
      <dgm:spPr/>
      <dgm:t>
        <a:bodyPr/>
        <a:lstStyle/>
        <a:p>
          <a:r>
            <a:rPr lang="uk-UA" dirty="0" smtClean="0"/>
            <a:t>як ПАЛИВО у складі</a:t>
          </a:r>
          <a:endParaRPr lang="ru-RU" dirty="0"/>
        </a:p>
      </dgm:t>
    </dgm:pt>
    <dgm:pt modelId="{416C705C-8966-4FBD-9A02-1D1F37A85261}" type="parTrans" cxnId="{00DA5A27-8B39-41AA-9CF6-5DE2E2BA4BC5}">
      <dgm:prSet/>
      <dgm:spPr/>
      <dgm:t>
        <a:bodyPr/>
        <a:lstStyle/>
        <a:p>
          <a:endParaRPr lang="ru-RU"/>
        </a:p>
      </dgm:t>
    </dgm:pt>
    <dgm:pt modelId="{26F45886-4567-4755-80A2-9B2EA23E85E1}" type="sibTrans" cxnId="{00DA5A27-8B39-41AA-9CF6-5DE2E2BA4BC5}">
      <dgm:prSet/>
      <dgm:spPr/>
      <dgm:t>
        <a:bodyPr/>
        <a:lstStyle/>
        <a:p>
          <a:endParaRPr lang="ru-RU"/>
        </a:p>
      </dgm:t>
    </dgm:pt>
    <dgm:pt modelId="{6CDAAD5E-0C75-4354-B2F4-54FB7997883A}" type="pres">
      <dgm:prSet presAssocID="{57329D67-206C-4C2D-ABB0-EC016CF2EA3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82C9B7-79F5-4942-B9CB-1423FEC4C914}" type="pres">
      <dgm:prSet presAssocID="{57329D67-206C-4C2D-ABB0-EC016CF2EA3F}" presName="ellipse" presStyleLbl="trBgShp" presStyleIdx="0" presStyleCnt="1"/>
      <dgm:spPr/>
    </dgm:pt>
    <dgm:pt modelId="{B49D5A2C-200E-40CA-8EE7-7858FC554157}" type="pres">
      <dgm:prSet presAssocID="{57329D67-206C-4C2D-ABB0-EC016CF2EA3F}" presName="arrow1" presStyleLbl="fgShp" presStyleIdx="0" presStyleCnt="1"/>
      <dgm:spPr/>
    </dgm:pt>
    <dgm:pt modelId="{EB3E5B57-F090-4A8C-A26D-AE43DF0C04F2}" type="pres">
      <dgm:prSet presAssocID="{57329D67-206C-4C2D-ABB0-EC016CF2EA3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F0CDB-8FB8-42F3-B954-9BCF361A271A}" type="pres">
      <dgm:prSet presAssocID="{88C858BF-9D3C-4D4A-971F-E505B83470C7}" presName="item1" presStyleLbl="node1" presStyleIdx="0" presStyleCnt="3" custScaleX="136573" custScaleY="127168" custLinFactY="-56553" custLinFactNeighborX="3517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C0271-B1A0-4AC0-96C6-34D675D6210A}" type="pres">
      <dgm:prSet presAssocID="{6D7629CF-C526-4810-9D97-5F087F80FC7C}" presName="item2" presStyleLbl="node1" presStyleIdx="1" presStyleCnt="3" custScaleX="138062" custScaleY="138678" custLinFactNeighborX="65856" custLinFactNeighborY="80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F5BB6-5462-42F3-B1C0-2B788E708B65}" type="pres">
      <dgm:prSet presAssocID="{7BED1743-E404-444B-9851-C9E851F61762}" presName="item3" presStyleLbl="node1" presStyleIdx="2" presStyleCnt="3" custScaleX="140295" custScaleY="120865" custLinFactX="-45628" custLinFactNeighborX="-100000" custLinFactNeighborY="-3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1F0C0-EAF6-4DDD-B844-20C9D4DEC234}" type="pres">
      <dgm:prSet presAssocID="{57329D67-206C-4C2D-ABB0-EC016CF2EA3F}" presName="funnel" presStyleLbl="trAlignAcc1" presStyleIdx="0" presStyleCnt="1" custScaleX="131668" custScaleY="137389" custLinFactNeighborX="-403" custLinFactNeighborY="-8420"/>
      <dgm:spPr/>
    </dgm:pt>
  </dgm:ptLst>
  <dgm:cxnLst>
    <dgm:cxn modelId="{F3B9BC68-5ECC-4C0A-A8DB-899B5F8709E3}" type="presOf" srcId="{57329D67-206C-4C2D-ABB0-EC016CF2EA3F}" destId="{6CDAAD5E-0C75-4354-B2F4-54FB7997883A}" srcOrd="0" destOrd="0" presId="urn:microsoft.com/office/officeart/2005/8/layout/funnel1"/>
    <dgm:cxn modelId="{C110F899-FDC7-4B4C-8996-9C2358696DB4}" type="presOf" srcId="{7BED1743-E404-444B-9851-C9E851F61762}" destId="{EB3E5B57-F090-4A8C-A26D-AE43DF0C04F2}" srcOrd="0" destOrd="0" presId="urn:microsoft.com/office/officeart/2005/8/layout/funnel1"/>
    <dgm:cxn modelId="{17B34BB5-1AE1-4C62-B277-996F91CAA66D}" srcId="{57329D67-206C-4C2D-ABB0-EC016CF2EA3F}" destId="{88C858BF-9D3C-4D4A-971F-E505B83470C7}" srcOrd="1" destOrd="0" parTransId="{76BA67EC-D824-40E2-98FC-B0827B47300B}" sibTransId="{586B4662-172B-4F7C-AC94-1ECB9DE2A8D3}"/>
    <dgm:cxn modelId="{D7DE33A5-20BA-4F22-B6E3-D1E231105958}" type="presOf" srcId="{88C858BF-9D3C-4D4A-971F-E505B83470C7}" destId="{361C0271-B1A0-4AC0-96C6-34D675D6210A}" srcOrd="0" destOrd="0" presId="urn:microsoft.com/office/officeart/2005/8/layout/funnel1"/>
    <dgm:cxn modelId="{EF32DCF9-207B-4A55-B89C-8D0480396B81}" srcId="{57329D67-206C-4C2D-ABB0-EC016CF2EA3F}" destId="{6D7629CF-C526-4810-9D97-5F087F80FC7C}" srcOrd="2" destOrd="0" parTransId="{5191CF26-0F03-43B7-A256-B13A1D116E28}" sibTransId="{955D6BEF-38D9-4008-9D16-E21B641BD2F1}"/>
    <dgm:cxn modelId="{00DA5A27-8B39-41AA-9CF6-5DE2E2BA4BC5}" srcId="{57329D67-206C-4C2D-ABB0-EC016CF2EA3F}" destId="{7BED1743-E404-444B-9851-C9E851F61762}" srcOrd="3" destOrd="0" parTransId="{416C705C-8966-4FBD-9A02-1D1F37A85261}" sibTransId="{26F45886-4567-4755-80A2-9B2EA23E85E1}"/>
    <dgm:cxn modelId="{A15CE3F9-AE7B-41FC-B314-657659CDF52F}" type="presOf" srcId="{6D7629CF-C526-4810-9D97-5F087F80FC7C}" destId="{CAAF0CDB-8FB8-42F3-B954-9BCF361A271A}" srcOrd="0" destOrd="0" presId="urn:microsoft.com/office/officeart/2005/8/layout/funnel1"/>
    <dgm:cxn modelId="{06785706-8086-483B-80A1-45BDE55A5D08}" type="presOf" srcId="{89295C9E-49E8-4FC3-A15D-1188ED41728A}" destId="{A70F5BB6-5462-42F3-B1C0-2B788E708B65}" srcOrd="0" destOrd="0" presId="urn:microsoft.com/office/officeart/2005/8/layout/funnel1"/>
    <dgm:cxn modelId="{65846705-9778-4349-AE30-28787C1C0BBF}" srcId="{57329D67-206C-4C2D-ABB0-EC016CF2EA3F}" destId="{89295C9E-49E8-4FC3-A15D-1188ED41728A}" srcOrd="0" destOrd="0" parTransId="{1EAA68DA-1548-4FA8-99E7-94CFB4974FDD}" sibTransId="{C5C626D3-1F47-49EE-A498-5B7BAB8957C2}"/>
    <dgm:cxn modelId="{98BB8DB8-D66C-43C8-B015-089BE90C6E04}" type="presParOf" srcId="{6CDAAD5E-0C75-4354-B2F4-54FB7997883A}" destId="{D482C9B7-79F5-4942-B9CB-1423FEC4C914}" srcOrd="0" destOrd="0" presId="urn:microsoft.com/office/officeart/2005/8/layout/funnel1"/>
    <dgm:cxn modelId="{C35E9AA6-9D4C-4D42-A512-2491D5E2C3E5}" type="presParOf" srcId="{6CDAAD5E-0C75-4354-B2F4-54FB7997883A}" destId="{B49D5A2C-200E-40CA-8EE7-7858FC554157}" srcOrd="1" destOrd="0" presId="urn:microsoft.com/office/officeart/2005/8/layout/funnel1"/>
    <dgm:cxn modelId="{09F19597-374D-4AF1-8F9B-FFEA7DA953E3}" type="presParOf" srcId="{6CDAAD5E-0C75-4354-B2F4-54FB7997883A}" destId="{EB3E5B57-F090-4A8C-A26D-AE43DF0C04F2}" srcOrd="2" destOrd="0" presId="urn:microsoft.com/office/officeart/2005/8/layout/funnel1"/>
    <dgm:cxn modelId="{D69935A2-6CA5-4795-9983-2B382F4C61B1}" type="presParOf" srcId="{6CDAAD5E-0C75-4354-B2F4-54FB7997883A}" destId="{CAAF0CDB-8FB8-42F3-B954-9BCF361A271A}" srcOrd="3" destOrd="0" presId="urn:microsoft.com/office/officeart/2005/8/layout/funnel1"/>
    <dgm:cxn modelId="{ADE939E3-1754-443A-9BCC-B25122E759E7}" type="presParOf" srcId="{6CDAAD5E-0C75-4354-B2F4-54FB7997883A}" destId="{361C0271-B1A0-4AC0-96C6-34D675D6210A}" srcOrd="4" destOrd="0" presId="urn:microsoft.com/office/officeart/2005/8/layout/funnel1"/>
    <dgm:cxn modelId="{2BC24C20-1AE4-49DF-959B-3481896B6C36}" type="presParOf" srcId="{6CDAAD5E-0C75-4354-B2F4-54FB7997883A}" destId="{A70F5BB6-5462-42F3-B1C0-2B788E708B65}" srcOrd="5" destOrd="0" presId="urn:microsoft.com/office/officeart/2005/8/layout/funnel1"/>
    <dgm:cxn modelId="{821CB74C-0F13-490B-BB39-5659433B322C}" type="presParOf" srcId="{6CDAAD5E-0C75-4354-B2F4-54FB7997883A}" destId="{1421F0C0-EAF6-4DDD-B844-20C9D4DEC23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3702F6D-E88E-4E91-999E-552282557F35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9176054E-0A5E-411A-B9A9-BF6D64EF6504}">
      <dgm:prSet phldrT="[Текст]"/>
      <dgm:spPr/>
      <dgm:t>
        <a:bodyPr/>
        <a:lstStyle/>
        <a:p>
          <a:r>
            <a:rPr lang="uk-UA" dirty="0" smtClean="0"/>
            <a:t>для добування</a:t>
          </a:r>
          <a:endParaRPr lang="ru-RU" dirty="0"/>
        </a:p>
      </dgm:t>
    </dgm:pt>
    <dgm:pt modelId="{2D87A335-71C0-4D85-9C22-7417CA8ADE80}" type="parTrans" cxnId="{BD6A43B0-97CD-4971-87DB-98906AA63B1D}">
      <dgm:prSet/>
      <dgm:spPr/>
      <dgm:t>
        <a:bodyPr/>
        <a:lstStyle/>
        <a:p>
          <a:endParaRPr lang="ru-RU"/>
        </a:p>
      </dgm:t>
    </dgm:pt>
    <dgm:pt modelId="{73BC9803-B908-419A-8404-040BDAEB722F}" type="sibTrans" cxnId="{BD6A43B0-97CD-4971-87DB-98906AA63B1D}">
      <dgm:prSet/>
      <dgm:spPr/>
      <dgm:t>
        <a:bodyPr/>
        <a:lstStyle/>
        <a:p>
          <a:endParaRPr lang="ru-RU"/>
        </a:p>
      </dgm:t>
    </dgm:pt>
    <dgm:pt modelId="{5742C801-107E-427A-AD94-C68DF6F1DFD7}">
      <dgm:prSet/>
      <dgm:spPr/>
      <dgm:t>
        <a:bodyPr/>
        <a:lstStyle/>
        <a:p>
          <a:r>
            <a:rPr lang="ru-RU" b="0" i="0" smtClean="0"/>
            <a:t>Каучуків , поліуретанів, ацетону та інших органічних розчинників </a:t>
          </a:r>
          <a:endParaRPr lang="ru-RU"/>
        </a:p>
      </dgm:t>
    </dgm:pt>
    <dgm:pt modelId="{C16BFCD9-461D-4F93-9FE0-447ED90D6B6F}" type="parTrans" cxnId="{F6C05636-50A6-4FFF-9EC6-2EDA9077294E}">
      <dgm:prSet/>
      <dgm:spPr/>
      <dgm:t>
        <a:bodyPr/>
        <a:lstStyle/>
        <a:p>
          <a:endParaRPr lang="ru-RU"/>
        </a:p>
      </dgm:t>
    </dgm:pt>
    <dgm:pt modelId="{5F324B5B-8D8C-4D61-BACE-9B002431E20A}" type="sibTrans" cxnId="{F6C05636-50A6-4FFF-9EC6-2EDA9077294E}">
      <dgm:prSet/>
      <dgm:spPr/>
      <dgm:t>
        <a:bodyPr/>
        <a:lstStyle/>
        <a:p>
          <a:endParaRPr lang="ru-RU"/>
        </a:p>
      </dgm:t>
    </dgm:pt>
    <dgm:pt modelId="{BB61871D-0503-4ABA-BF02-82457A0B9621}">
      <dgm:prSet/>
      <dgm:spPr/>
      <dgm:t>
        <a:bodyPr/>
        <a:lstStyle/>
        <a:p>
          <a:r>
            <a:rPr lang="ru-RU" b="0" i="0" dirty="0" err="1" smtClean="0"/>
            <a:t>Полімерів</a:t>
          </a:r>
          <a:r>
            <a:rPr lang="ru-RU" b="0" i="0" dirty="0" smtClean="0"/>
            <a:t>(</a:t>
          </a:r>
          <a:r>
            <a:rPr lang="ru-RU" b="0" i="0" dirty="0" err="1" smtClean="0"/>
            <a:t>поліаміду</a:t>
          </a:r>
          <a:r>
            <a:rPr lang="ru-RU" b="0" i="0" dirty="0" smtClean="0"/>
            <a:t>, ПВА,ПВХ, </a:t>
          </a:r>
          <a:r>
            <a:rPr lang="ru-RU" b="0" i="0" dirty="0" err="1" smtClean="0"/>
            <a:t>поліакрило</a:t>
          </a:r>
          <a:r>
            <a:rPr lang="ru-RU" b="0" i="0" dirty="0" smtClean="0"/>
            <a:t>- </a:t>
          </a:r>
          <a:r>
            <a:rPr lang="ru-RU" b="0" i="0" dirty="0" err="1" smtClean="0"/>
            <a:t>нітрилу</a:t>
          </a:r>
          <a:r>
            <a:rPr lang="ru-RU" b="0" i="0" dirty="0" smtClean="0"/>
            <a:t> )</a:t>
          </a:r>
          <a:endParaRPr lang="ru-RU" dirty="0"/>
        </a:p>
      </dgm:t>
    </dgm:pt>
    <dgm:pt modelId="{C0B9DEBC-516E-452F-8C45-3341029AB54C}" type="parTrans" cxnId="{A771EE68-B5D5-471F-A83A-CCD10C51CB75}">
      <dgm:prSet/>
      <dgm:spPr/>
      <dgm:t>
        <a:bodyPr/>
        <a:lstStyle/>
        <a:p>
          <a:endParaRPr lang="ru-RU"/>
        </a:p>
      </dgm:t>
    </dgm:pt>
    <dgm:pt modelId="{C96E3590-1C93-49E8-87BE-D01254384D7A}" type="sibTrans" cxnId="{A771EE68-B5D5-471F-A83A-CCD10C51CB75}">
      <dgm:prSet/>
      <dgm:spPr/>
      <dgm:t>
        <a:bodyPr/>
        <a:lstStyle/>
        <a:p>
          <a:endParaRPr lang="ru-RU"/>
        </a:p>
      </dgm:t>
    </dgm:pt>
    <dgm:pt modelId="{6CF1C9B1-075E-47CB-BC76-30AC8CEC6845}" type="pres">
      <dgm:prSet presAssocID="{33702F6D-E88E-4E91-999E-552282557F35}" presName="linearFlow" presStyleCnt="0">
        <dgm:presLayoutVars>
          <dgm:dir/>
          <dgm:resizeHandles val="exact"/>
        </dgm:presLayoutVars>
      </dgm:prSet>
      <dgm:spPr/>
    </dgm:pt>
    <dgm:pt modelId="{15BD5685-9C00-4E11-ABC1-3AC5F5A15671}" type="pres">
      <dgm:prSet presAssocID="{BB61871D-0503-4ABA-BF02-82457A0B9621}" presName="comp" presStyleCnt="0"/>
      <dgm:spPr/>
    </dgm:pt>
    <dgm:pt modelId="{C88146FB-9584-4306-A43F-008138B2883D}" type="pres">
      <dgm:prSet presAssocID="{BB61871D-0503-4ABA-BF02-82457A0B9621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DDCB1-D0AD-4049-B61C-BDAF0EDDDC5E}" type="pres">
      <dgm:prSet presAssocID="{BB61871D-0503-4ABA-BF02-82457A0B9621}" presName="rect1" presStyleLbl="lnNode1" presStyleIdx="0" presStyleCnt="3"/>
      <dgm:spPr/>
    </dgm:pt>
    <dgm:pt modelId="{4A47431F-357E-4C39-B8A9-1B837EF1BD5E}" type="pres">
      <dgm:prSet presAssocID="{C96E3590-1C93-49E8-87BE-D01254384D7A}" presName="sibTrans" presStyleCnt="0"/>
      <dgm:spPr/>
    </dgm:pt>
    <dgm:pt modelId="{0D0585F1-04CF-4628-BEF1-38E3E6F99A67}" type="pres">
      <dgm:prSet presAssocID="{9176054E-0A5E-411A-B9A9-BF6D64EF6504}" presName="comp" presStyleCnt="0"/>
      <dgm:spPr/>
    </dgm:pt>
    <dgm:pt modelId="{41D5A10D-710D-4288-8CD0-78F2717B173E}" type="pres">
      <dgm:prSet presAssocID="{9176054E-0A5E-411A-B9A9-BF6D64EF6504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4BDDF-5AB0-4CEE-B38F-766C9A87C11E}" type="pres">
      <dgm:prSet presAssocID="{9176054E-0A5E-411A-B9A9-BF6D64EF6504}" presName="rect1" presStyleLbl="lnNode1" presStyleIdx="1" presStyleCnt="3"/>
      <dgm:spPr/>
    </dgm:pt>
    <dgm:pt modelId="{58885996-B103-4896-861F-814CFF12C55A}" type="pres">
      <dgm:prSet presAssocID="{73BC9803-B908-419A-8404-040BDAEB722F}" presName="sibTrans" presStyleCnt="0"/>
      <dgm:spPr/>
    </dgm:pt>
    <dgm:pt modelId="{D9F90392-A358-4146-AE4C-94FBBA393513}" type="pres">
      <dgm:prSet presAssocID="{5742C801-107E-427A-AD94-C68DF6F1DFD7}" presName="comp" presStyleCnt="0"/>
      <dgm:spPr/>
    </dgm:pt>
    <dgm:pt modelId="{020BB8D8-4A95-42A5-A554-BEB8537F75C8}" type="pres">
      <dgm:prSet presAssocID="{5742C801-107E-427A-AD94-C68DF6F1DFD7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40F91-3662-4FA5-9EF3-27FCB217836B}" type="pres">
      <dgm:prSet presAssocID="{5742C801-107E-427A-AD94-C68DF6F1DFD7}" presName="rect1" presStyleLbl="lnNode1" presStyleIdx="2" presStyleCnt="3"/>
      <dgm:spPr/>
    </dgm:pt>
  </dgm:ptLst>
  <dgm:cxnLst>
    <dgm:cxn modelId="{B0BAE6EA-79C7-41EB-AC41-DAEAA62ED6B8}" type="presOf" srcId="{BB61871D-0503-4ABA-BF02-82457A0B9621}" destId="{C88146FB-9584-4306-A43F-008138B2883D}" srcOrd="0" destOrd="0" presId="urn:microsoft.com/office/officeart/2008/layout/AlternatingPictureBlocks"/>
    <dgm:cxn modelId="{F6C05636-50A6-4FFF-9EC6-2EDA9077294E}" srcId="{33702F6D-E88E-4E91-999E-552282557F35}" destId="{5742C801-107E-427A-AD94-C68DF6F1DFD7}" srcOrd="2" destOrd="0" parTransId="{C16BFCD9-461D-4F93-9FE0-447ED90D6B6F}" sibTransId="{5F324B5B-8D8C-4D61-BACE-9B002431E20A}"/>
    <dgm:cxn modelId="{2836E344-B137-4519-B85A-F14FE0907029}" type="presOf" srcId="{9176054E-0A5E-411A-B9A9-BF6D64EF6504}" destId="{41D5A10D-710D-4288-8CD0-78F2717B173E}" srcOrd="0" destOrd="0" presId="urn:microsoft.com/office/officeart/2008/layout/AlternatingPictureBlocks"/>
    <dgm:cxn modelId="{C3E2294C-7559-40BE-81D3-991D91523280}" type="presOf" srcId="{5742C801-107E-427A-AD94-C68DF6F1DFD7}" destId="{020BB8D8-4A95-42A5-A554-BEB8537F75C8}" srcOrd="0" destOrd="0" presId="urn:microsoft.com/office/officeart/2008/layout/AlternatingPictureBlocks"/>
    <dgm:cxn modelId="{BD6A43B0-97CD-4971-87DB-98906AA63B1D}" srcId="{33702F6D-E88E-4E91-999E-552282557F35}" destId="{9176054E-0A5E-411A-B9A9-BF6D64EF6504}" srcOrd="1" destOrd="0" parTransId="{2D87A335-71C0-4D85-9C22-7417CA8ADE80}" sibTransId="{73BC9803-B908-419A-8404-040BDAEB722F}"/>
    <dgm:cxn modelId="{6F311578-4B5F-4A70-A3DC-8F1065BC7607}" type="presOf" srcId="{33702F6D-E88E-4E91-999E-552282557F35}" destId="{6CF1C9B1-075E-47CB-BC76-30AC8CEC6845}" srcOrd="0" destOrd="0" presId="urn:microsoft.com/office/officeart/2008/layout/AlternatingPictureBlocks"/>
    <dgm:cxn modelId="{A771EE68-B5D5-471F-A83A-CCD10C51CB75}" srcId="{33702F6D-E88E-4E91-999E-552282557F35}" destId="{BB61871D-0503-4ABA-BF02-82457A0B9621}" srcOrd="0" destOrd="0" parTransId="{C0B9DEBC-516E-452F-8C45-3341029AB54C}" sibTransId="{C96E3590-1C93-49E8-87BE-D01254384D7A}"/>
    <dgm:cxn modelId="{5C30F061-44A0-4009-814E-7F70339ADB4E}" type="presParOf" srcId="{6CF1C9B1-075E-47CB-BC76-30AC8CEC6845}" destId="{15BD5685-9C00-4E11-ABC1-3AC5F5A15671}" srcOrd="0" destOrd="0" presId="urn:microsoft.com/office/officeart/2008/layout/AlternatingPictureBlocks"/>
    <dgm:cxn modelId="{C84539DF-2683-43BC-AFFD-25FC0AAA0D95}" type="presParOf" srcId="{15BD5685-9C00-4E11-ABC1-3AC5F5A15671}" destId="{C88146FB-9584-4306-A43F-008138B2883D}" srcOrd="0" destOrd="0" presId="urn:microsoft.com/office/officeart/2008/layout/AlternatingPictureBlocks"/>
    <dgm:cxn modelId="{FF08C08F-41B1-4439-B6CA-1B3351F94D41}" type="presParOf" srcId="{15BD5685-9C00-4E11-ABC1-3AC5F5A15671}" destId="{D62DDCB1-D0AD-4049-B61C-BDAF0EDDDC5E}" srcOrd="1" destOrd="0" presId="urn:microsoft.com/office/officeart/2008/layout/AlternatingPictureBlocks"/>
    <dgm:cxn modelId="{7659EBF2-8B3F-453E-9C00-AB76D4486F0A}" type="presParOf" srcId="{6CF1C9B1-075E-47CB-BC76-30AC8CEC6845}" destId="{4A47431F-357E-4C39-B8A9-1B837EF1BD5E}" srcOrd="1" destOrd="0" presId="urn:microsoft.com/office/officeart/2008/layout/AlternatingPictureBlocks"/>
    <dgm:cxn modelId="{9FBB3678-B975-4E42-9E52-EA4D6B3DA97F}" type="presParOf" srcId="{6CF1C9B1-075E-47CB-BC76-30AC8CEC6845}" destId="{0D0585F1-04CF-4628-BEF1-38E3E6F99A67}" srcOrd="2" destOrd="0" presId="urn:microsoft.com/office/officeart/2008/layout/AlternatingPictureBlocks"/>
    <dgm:cxn modelId="{158E549B-EAEE-4547-A305-B9F9D6B2916A}" type="presParOf" srcId="{0D0585F1-04CF-4628-BEF1-38E3E6F99A67}" destId="{41D5A10D-710D-4288-8CD0-78F2717B173E}" srcOrd="0" destOrd="0" presId="urn:microsoft.com/office/officeart/2008/layout/AlternatingPictureBlocks"/>
    <dgm:cxn modelId="{0E29EE9C-08BA-4CA2-88B4-E3099870D6FA}" type="presParOf" srcId="{0D0585F1-04CF-4628-BEF1-38E3E6F99A67}" destId="{3B54BDDF-5AB0-4CEE-B38F-766C9A87C11E}" srcOrd="1" destOrd="0" presId="urn:microsoft.com/office/officeart/2008/layout/AlternatingPictureBlocks"/>
    <dgm:cxn modelId="{368EB80D-AE03-4E5F-B296-1BFBD1902720}" type="presParOf" srcId="{6CF1C9B1-075E-47CB-BC76-30AC8CEC6845}" destId="{58885996-B103-4896-861F-814CFF12C55A}" srcOrd="3" destOrd="0" presId="urn:microsoft.com/office/officeart/2008/layout/AlternatingPictureBlocks"/>
    <dgm:cxn modelId="{E63971E9-90DD-4326-BB48-2B358F7C42A0}" type="presParOf" srcId="{6CF1C9B1-075E-47CB-BC76-30AC8CEC6845}" destId="{D9F90392-A358-4146-AE4C-94FBBA393513}" srcOrd="4" destOrd="0" presId="urn:microsoft.com/office/officeart/2008/layout/AlternatingPictureBlocks"/>
    <dgm:cxn modelId="{5BF87638-C5B4-4C65-8AF4-75CF15703181}" type="presParOf" srcId="{D9F90392-A358-4146-AE4C-94FBBA393513}" destId="{020BB8D8-4A95-42A5-A554-BEB8537F75C8}" srcOrd="0" destOrd="0" presId="urn:microsoft.com/office/officeart/2008/layout/AlternatingPictureBlocks"/>
    <dgm:cxn modelId="{EEC5F2A6-22F4-45F9-AD9C-A055051D510A}" type="presParOf" srcId="{D9F90392-A358-4146-AE4C-94FBBA393513}" destId="{59A40F91-3662-4FA5-9EF3-27FCB217836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0F33DA7-A3D7-4ABC-AD66-AA9E95B23CDD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49EF39-814D-45AB-BDE1-91FCB7C827E5}">
      <dgm:prSet phldrT="[Текст]"/>
      <dgm:spPr/>
      <dgm:t>
        <a:bodyPr/>
        <a:lstStyle/>
        <a:p>
          <a:r>
            <a:rPr lang="uk-UA" dirty="0" smtClean="0"/>
            <a:t>для зварювання</a:t>
          </a:r>
          <a:endParaRPr lang="ru-RU" dirty="0"/>
        </a:p>
      </dgm:t>
    </dgm:pt>
    <dgm:pt modelId="{36E86252-CB16-475D-8276-CD104BEDB474}" type="parTrans" cxnId="{D80C4950-7109-4D08-A194-F3670BCA45CD}">
      <dgm:prSet/>
      <dgm:spPr/>
      <dgm:t>
        <a:bodyPr/>
        <a:lstStyle/>
        <a:p>
          <a:endParaRPr lang="ru-RU"/>
        </a:p>
      </dgm:t>
    </dgm:pt>
    <dgm:pt modelId="{A5476145-83FA-4F42-8CAD-9C3EDD0943EE}" type="sibTrans" cxnId="{D80C4950-7109-4D08-A194-F3670BCA45CD}">
      <dgm:prSet/>
      <dgm:spPr/>
      <dgm:t>
        <a:bodyPr/>
        <a:lstStyle/>
        <a:p>
          <a:endParaRPr lang="ru-RU"/>
        </a:p>
      </dgm:t>
    </dgm:pt>
    <dgm:pt modelId="{99FE4285-5371-4FA2-8F03-B1F078BE7436}">
      <dgm:prSet phldrT="[Текст]"/>
      <dgm:spPr/>
      <dgm:t>
        <a:bodyPr/>
        <a:lstStyle/>
        <a:p>
          <a:r>
            <a:rPr lang="uk-UA" smtClean="0"/>
            <a:t>для різки металів</a:t>
          </a:r>
          <a:endParaRPr lang="ru-RU" dirty="0"/>
        </a:p>
      </dgm:t>
    </dgm:pt>
    <dgm:pt modelId="{5510700A-61B9-40F1-9B67-3D717C3EA80D}" type="parTrans" cxnId="{885BEE83-51B8-4966-8BFE-47710713610C}">
      <dgm:prSet/>
      <dgm:spPr/>
      <dgm:t>
        <a:bodyPr/>
        <a:lstStyle/>
        <a:p>
          <a:endParaRPr lang="ru-RU"/>
        </a:p>
      </dgm:t>
    </dgm:pt>
    <dgm:pt modelId="{764E47ED-98E6-46FB-9947-D9624DC55CAF}" type="sibTrans" cxnId="{885BEE83-51B8-4966-8BFE-47710713610C}">
      <dgm:prSet/>
      <dgm:spPr/>
      <dgm:t>
        <a:bodyPr/>
        <a:lstStyle/>
        <a:p>
          <a:endParaRPr lang="ru-RU"/>
        </a:p>
      </dgm:t>
    </dgm:pt>
    <dgm:pt modelId="{8CFF69F4-DF1D-44A6-907B-8A8EB83DADB9}">
      <dgm:prSet phldrT="[Текст]"/>
      <dgm:spPr/>
      <dgm:t>
        <a:bodyPr/>
        <a:lstStyle/>
        <a:p>
          <a:r>
            <a:rPr lang="uk-UA" dirty="0" smtClean="0"/>
            <a:t>Т при згорянні 3000градусів</a:t>
          </a:r>
          <a:endParaRPr lang="ru-RU" dirty="0"/>
        </a:p>
      </dgm:t>
    </dgm:pt>
    <dgm:pt modelId="{91F18FC0-FD29-4450-A876-52E43EA8A36A}" type="parTrans" cxnId="{C9A4E85C-365E-4C78-8CA3-843044EE2FBA}">
      <dgm:prSet/>
      <dgm:spPr/>
      <dgm:t>
        <a:bodyPr/>
        <a:lstStyle/>
        <a:p>
          <a:endParaRPr lang="ru-RU"/>
        </a:p>
      </dgm:t>
    </dgm:pt>
    <dgm:pt modelId="{58FD1599-6C34-4388-A6F5-E03212C5F8E7}" type="sibTrans" cxnId="{C9A4E85C-365E-4C78-8CA3-843044EE2FBA}">
      <dgm:prSet/>
      <dgm:spPr/>
      <dgm:t>
        <a:bodyPr/>
        <a:lstStyle/>
        <a:p>
          <a:endParaRPr lang="ru-RU"/>
        </a:p>
      </dgm:t>
    </dgm:pt>
    <dgm:pt modelId="{859C9C86-7DB5-45B8-B744-D1EE66AA1FCF}" type="pres">
      <dgm:prSet presAssocID="{E0F33DA7-A3D7-4ABC-AD66-AA9E95B23CD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5BE1ADF-BA88-482E-9FBC-E7C163B15619}" type="pres">
      <dgm:prSet presAssocID="{7849EF39-814D-45AB-BDE1-91FCB7C827E5}" presName="composite" presStyleCnt="0"/>
      <dgm:spPr/>
    </dgm:pt>
    <dgm:pt modelId="{94798CE5-2BAF-476B-8AE5-74EE6D4EE2F5}" type="pres">
      <dgm:prSet presAssocID="{7849EF39-814D-45AB-BDE1-91FCB7C827E5}" presName="LShape" presStyleLbl="alignNode1" presStyleIdx="0" presStyleCnt="5"/>
      <dgm:spPr/>
    </dgm:pt>
    <dgm:pt modelId="{733FF697-93EC-46A5-8C4B-669CC2B65561}" type="pres">
      <dgm:prSet presAssocID="{7849EF39-814D-45AB-BDE1-91FCB7C827E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9340F-B499-4DA0-8C5D-62CD0B946847}" type="pres">
      <dgm:prSet presAssocID="{7849EF39-814D-45AB-BDE1-91FCB7C827E5}" presName="Triangle" presStyleLbl="alignNode1" presStyleIdx="1" presStyleCnt="5"/>
      <dgm:spPr/>
    </dgm:pt>
    <dgm:pt modelId="{FFEF6A5E-57BE-4E5B-ACC8-93D8639C24D4}" type="pres">
      <dgm:prSet presAssocID="{A5476145-83FA-4F42-8CAD-9C3EDD0943EE}" presName="sibTrans" presStyleCnt="0"/>
      <dgm:spPr/>
    </dgm:pt>
    <dgm:pt modelId="{E0640419-C46D-426D-88C5-98A8C2EAC333}" type="pres">
      <dgm:prSet presAssocID="{A5476145-83FA-4F42-8CAD-9C3EDD0943EE}" presName="space" presStyleCnt="0"/>
      <dgm:spPr/>
    </dgm:pt>
    <dgm:pt modelId="{B14C7D7F-322F-42C1-A62A-BD850C4796A0}" type="pres">
      <dgm:prSet presAssocID="{99FE4285-5371-4FA2-8F03-B1F078BE7436}" presName="composite" presStyleCnt="0"/>
      <dgm:spPr/>
    </dgm:pt>
    <dgm:pt modelId="{6821A92D-564D-4A8E-ADEE-8F0414BC2C9E}" type="pres">
      <dgm:prSet presAssocID="{99FE4285-5371-4FA2-8F03-B1F078BE7436}" presName="LShape" presStyleLbl="alignNode1" presStyleIdx="2" presStyleCnt="5"/>
      <dgm:spPr/>
    </dgm:pt>
    <dgm:pt modelId="{6A13E7C8-19AE-4CC5-B5A2-AB0BAB37E968}" type="pres">
      <dgm:prSet presAssocID="{99FE4285-5371-4FA2-8F03-B1F078BE743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EF4A7-208C-4156-9CC0-BDC94DD58A8D}" type="pres">
      <dgm:prSet presAssocID="{99FE4285-5371-4FA2-8F03-B1F078BE7436}" presName="Triangle" presStyleLbl="alignNode1" presStyleIdx="3" presStyleCnt="5"/>
      <dgm:spPr/>
    </dgm:pt>
    <dgm:pt modelId="{D4718403-B219-4D5E-A2D1-25F08263EB52}" type="pres">
      <dgm:prSet presAssocID="{764E47ED-98E6-46FB-9947-D9624DC55CAF}" presName="sibTrans" presStyleCnt="0"/>
      <dgm:spPr/>
    </dgm:pt>
    <dgm:pt modelId="{17063A7B-D6F6-4EB1-813A-614A1FD6B272}" type="pres">
      <dgm:prSet presAssocID="{764E47ED-98E6-46FB-9947-D9624DC55CAF}" presName="space" presStyleCnt="0"/>
      <dgm:spPr/>
    </dgm:pt>
    <dgm:pt modelId="{F765DDDE-FDB4-4930-8AE1-6897F095C82F}" type="pres">
      <dgm:prSet presAssocID="{8CFF69F4-DF1D-44A6-907B-8A8EB83DADB9}" presName="composite" presStyleCnt="0"/>
      <dgm:spPr/>
    </dgm:pt>
    <dgm:pt modelId="{A6B269B5-B5AA-41BB-963C-2E691DC40CB7}" type="pres">
      <dgm:prSet presAssocID="{8CFF69F4-DF1D-44A6-907B-8A8EB83DADB9}" presName="LShape" presStyleLbl="alignNode1" presStyleIdx="4" presStyleCnt="5"/>
      <dgm:spPr/>
    </dgm:pt>
    <dgm:pt modelId="{ED1A8390-C78B-4CD4-AD29-E7B29DD7EB06}" type="pres">
      <dgm:prSet presAssocID="{8CFF69F4-DF1D-44A6-907B-8A8EB83DADB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5BEE83-51B8-4966-8BFE-47710713610C}" srcId="{E0F33DA7-A3D7-4ABC-AD66-AA9E95B23CDD}" destId="{99FE4285-5371-4FA2-8F03-B1F078BE7436}" srcOrd="1" destOrd="0" parTransId="{5510700A-61B9-40F1-9B67-3D717C3EA80D}" sibTransId="{764E47ED-98E6-46FB-9947-D9624DC55CAF}"/>
    <dgm:cxn modelId="{C9A4E85C-365E-4C78-8CA3-843044EE2FBA}" srcId="{E0F33DA7-A3D7-4ABC-AD66-AA9E95B23CDD}" destId="{8CFF69F4-DF1D-44A6-907B-8A8EB83DADB9}" srcOrd="2" destOrd="0" parTransId="{91F18FC0-FD29-4450-A876-52E43EA8A36A}" sibTransId="{58FD1599-6C34-4388-A6F5-E03212C5F8E7}"/>
    <dgm:cxn modelId="{D80C4950-7109-4D08-A194-F3670BCA45CD}" srcId="{E0F33DA7-A3D7-4ABC-AD66-AA9E95B23CDD}" destId="{7849EF39-814D-45AB-BDE1-91FCB7C827E5}" srcOrd="0" destOrd="0" parTransId="{36E86252-CB16-475D-8276-CD104BEDB474}" sibTransId="{A5476145-83FA-4F42-8CAD-9C3EDD0943EE}"/>
    <dgm:cxn modelId="{A030F9B9-CDA3-43D6-8213-FD17CDD5E12A}" type="presOf" srcId="{8CFF69F4-DF1D-44A6-907B-8A8EB83DADB9}" destId="{ED1A8390-C78B-4CD4-AD29-E7B29DD7EB06}" srcOrd="0" destOrd="0" presId="urn:microsoft.com/office/officeart/2009/3/layout/StepUpProcess"/>
    <dgm:cxn modelId="{805B44D6-3FD9-49A7-A825-0D1AF2F89F71}" type="presOf" srcId="{7849EF39-814D-45AB-BDE1-91FCB7C827E5}" destId="{733FF697-93EC-46A5-8C4B-669CC2B65561}" srcOrd="0" destOrd="0" presId="urn:microsoft.com/office/officeart/2009/3/layout/StepUpProcess"/>
    <dgm:cxn modelId="{CEF29567-D2BE-454F-B6E1-90CDDB85276B}" type="presOf" srcId="{99FE4285-5371-4FA2-8F03-B1F078BE7436}" destId="{6A13E7C8-19AE-4CC5-B5A2-AB0BAB37E968}" srcOrd="0" destOrd="0" presId="urn:microsoft.com/office/officeart/2009/3/layout/StepUpProcess"/>
    <dgm:cxn modelId="{6DD16B77-1CFA-4B46-8E01-A1EDCF2155F4}" type="presOf" srcId="{E0F33DA7-A3D7-4ABC-AD66-AA9E95B23CDD}" destId="{859C9C86-7DB5-45B8-B744-D1EE66AA1FCF}" srcOrd="0" destOrd="0" presId="urn:microsoft.com/office/officeart/2009/3/layout/StepUpProcess"/>
    <dgm:cxn modelId="{73FDD040-43B6-4E6A-AE87-AEB3EA58CC86}" type="presParOf" srcId="{859C9C86-7DB5-45B8-B744-D1EE66AA1FCF}" destId="{65BE1ADF-BA88-482E-9FBC-E7C163B15619}" srcOrd="0" destOrd="0" presId="urn:microsoft.com/office/officeart/2009/3/layout/StepUpProcess"/>
    <dgm:cxn modelId="{24422C7E-CB42-4099-ACD3-36010A51E695}" type="presParOf" srcId="{65BE1ADF-BA88-482E-9FBC-E7C163B15619}" destId="{94798CE5-2BAF-476B-8AE5-74EE6D4EE2F5}" srcOrd="0" destOrd="0" presId="urn:microsoft.com/office/officeart/2009/3/layout/StepUpProcess"/>
    <dgm:cxn modelId="{CF8A02FC-DE3E-4CE9-ADEC-090B43E6B885}" type="presParOf" srcId="{65BE1ADF-BA88-482E-9FBC-E7C163B15619}" destId="{733FF697-93EC-46A5-8C4B-669CC2B65561}" srcOrd="1" destOrd="0" presId="urn:microsoft.com/office/officeart/2009/3/layout/StepUpProcess"/>
    <dgm:cxn modelId="{8E887DFF-6496-4E69-9A87-35C00C60D42D}" type="presParOf" srcId="{65BE1ADF-BA88-482E-9FBC-E7C163B15619}" destId="{A099340F-B499-4DA0-8C5D-62CD0B946847}" srcOrd="2" destOrd="0" presId="urn:microsoft.com/office/officeart/2009/3/layout/StepUpProcess"/>
    <dgm:cxn modelId="{FAEB1044-DDEB-4EDC-8B3C-E8B46FC89BFD}" type="presParOf" srcId="{859C9C86-7DB5-45B8-B744-D1EE66AA1FCF}" destId="{FFEF6A5E-57BE-4E5B-ACC8-93D8639C24D4}" srcOrd="1" destOrd="0" presId="urn:microsoft.com/office/officeart/2009/3/layout/StepUpProcess"/>
    <dgm:cxn modelId="{26004264-9473-4A16-B2A6-DCD026AD27C0}" type="presParOf" srcId="{FFEF6A5E-57BE-4E5B-ACC8-93D8639C24D4}" destId="{E0640419-C46D-426D-88C5-98A8C2EAC333}" srcOrd="0" destOrd="0" presId="urn:microsoft.com/office/officeart/2009/3/layout/StepUpProcess"/>
    <dgm:cxn modelId="{D5129FC3-B64B-47C8-AABC-171BD1267586}" type="presParOf" srcId="{859C9C86-7DB5-45B8-B744-D1EE66AA1FCF}" destId="{B14C7D7F-322F-42C1-A62A-BD850C4796A0}" srcOrd="2" destOrd="0" presId="urn:microsoft.com/office/officeart/2009/3/layout/StepUpProcess"/>
    <dgm:cxn modelId="{2C2ACCDC-33DA-4923-9BC6-F7887B1B55B6}" type="presParOf" srcId="{B14C7D7F-322F-42C1-A62A-BD850C4796A0}" destId="{6821A92D-564D-4A8E-ADEE-8F0414BC2C9E}" srcOrd="0" destOrd="0" presId="urn:microsoft.com/office/officeart/2009/3/layout/StepUpProcess"/>
    <dgm:cxn modelId="{1843CAF2-242D-403D-848F-E3F789B1BE74}" type="presParOf" srcId="{B14C7D7F-322F-42C1-A62A-BD850C4796A0}" destId="{6A13E7C8-19AE-4CC5-B5A2-AB0BAB37E968}" srcOrd="1" destOrd="0" presId="urn:microsoft.com/office/officeart/2009/3/layout/StepUpProcess"/>
    <dgm:cxn modelId="{A0EF50B9-06C6-4A7C-8E81-BB6D1FDFE05A}" type="presParOf" srcId="{B14C7D7F-322F-42C1-A62A-BD850C4796A0}" destId="{2B8EF4A7-208C-4156-9CC0-BDC94DD58A8D}" srcOrd="2" destOrd="0" presId="urn:microsoft.com/office/officeart/2009/3/layout/StepUpProcess"/>
    <dgm:cxn modelId="{16D303CB-82F5-4984-810B-0B8517891913}" type="presParOf" srcId="{859C9C86-7DB5-45B8-B744-D1EE66AA1FCF}" destId="{D4718403-B219-4D5E-A2D1-25F08263EB52}" srcOrd="3" destOrd="0" presId="urn:microsoft.com/office/officeart/2009/3/layout/StepUpProcess"/>
    <dgm:cxn modelId="{D6B177B6-3692-440B-9579-8F1BFFA1BE81}" type="presParOf" srcId="{D4718403-B219-4D5E-A2D1-25F08263EB52}" destId="{17063A7B-D6F6-4EB1-813A-614A1FD6B272}" srcOrd="0" destOrd="0" presId="urn:microsoft.com/office/officeart/2009/3/layout/StepUpProcess"/>
    <dgm:cxn modelId="{97005446-1BCD-4B01-AE7C-5226A1F9ABD3}" type="presParOf" srcId="{859C9C86-7DB5-45B8-B744-D1EE66AA1FCF}" destId="{F765DDDE-FDB4-4930-8AE1-6897F095C82F}" srcOrd="4" destOrd="0" presId="urn:microsoft.com/office/officeart/2009/3/layout/StepUpProcess"/>
    <dgm:cxn modelId="{F49257F1-56F5-4FD6-86B5-0572485E767E}" type="presParOf" srcId="{F765DDDE-FDB4-4930-8AE1-6897F095C82F}" destId="{A6B269B5-B5AA-41BB-963C-2E691DC40CB7}" srcOrd="0" destOrd="0" presId="urn:microsoft.com/office/officeart/2009/3/layout/StepUpProcess"/>
    <dgm:cxn modelId="{A88594CF-9D83-4B6D-90EB-F6D1DE4C6E54}" type="presParOf" srcId="{F765DDDE-FDB4-4930-8AE1-6897F095C82F}" destId="{ED1A8390-C78B-4CD4-AD29-E7B29DD7EB0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5D9A6F-B3BD-47DB-8EAF-16D19338CB1C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93BD38-21FB-4B87-BB12-E1AB4654E8BD}">
      <dgm:prSet phldrT="[Текст]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uk-UA" dirty="0" smtClean="0"/>
            <a:t>ВХОДЯТЬ ДО СКЛАДУ</a:t>
          </a:r>
        </a:p>
      </dgm:t>
    </dgm:pt>
    <dgm:pt modelId="{FBD0BCE8-4E60-47D6-91B1-F54FBEA25DF2}" type="parTrans" cxnId="{C6F39007-F589-4F69-A1EF-9048C21E5B6C}">
      <dgm:prSet/>
      <dgm:spPr/>
      <dgm:t>
        <a:bodyPr/>
        <a:lstStyle/>
        <a:p>
          <a:endParaRPr lang="ru-RU"/>
        </a:p>
      </dgm:t>
    </dgm:pt>
    <dgm:pt modelId="{652D6ED0-04D6-40B1-8968-49950A641B61}" type="sibTrans" cxnId="{C6F39007-F589-4F69-A1EF-9048C21E5B6C}">
      <dgm:prSet/>
      <dgm:spPr/>
      <dgm:t>
        <a:bodyPr/>
        <a:lstStyle/>
        <a:p>
          <a:endParaRPr lang="ru-RU"/>
        </a:p>
      </dgm:t>
    </dgm:pt>
    <dgm:pt modelId="{8F63303F-FED8-4AC5-96E0-5BA0921E4527}">
      <dgm:prSet phldrT="[Текст]"/>
      <dgm:spPr/>
      <dgm:t>
        <a:bodyPr/>
        <a:lstStyle/>
        <a:p>
          <a:r>
            <a:rPr lang="uk-UA" dirty="0" smtClean="0"/>
            <a:t>ПАРАФІНУ</a:t>
          </a:r>
          <a:endParaRPr lang="ru-RU" dirty="0"/>
        </a:p>
      </dgm:t>
    </dgm:pt>
    <dgm:pt modelId="{F2A1F5B3-6B51-4521-B7B1-FFA24F1D8396}" type="parTrans" cxnId="{206D30A4-0158-40D0-9917-55F68340DD2B}">
      <dgm:prSet/>
      <dgm:spPr/>
      <dgm:t>
        <a:bodyPr/>
        <a:lstStyle/>
        <a:p>
          <a:endParaRPr lang="ru-RU"/>
        </a:p>
      </dgm:t>
    </dgm:pt>
    <dgm:pt modelId="{98FB8402-03B6-4A16-ABF0-8439F6C03D5E}" type="sibTrans" cxnId="{206D30A4-0158-40D0-9917-55F68340DD2B}">
      <dgm:prSet/>
      <dgm:spPr/>
      <dgm:t>
        <a:bodyPr/>
        <a:lstStyle/>
        <a:p>
          <a:endParaRPr lang="ru-RU"/>
        </a:p>
      </dgm:t>
    </dgm:pt>
    <dgm:pt modelId="{B72CE3B2-CC2B-43D8-AC02-A5556090A8ED}">
      <dgm:prSet phldrT="[Текст]"/>
      <dgm:spPr/>
      <dgm:t>
        <a:bodyPr/>
        <a:lstStyle/>
        <a:p>
          <a:r>
            <a:rPr lang="uk-UA" dirty="0" smtClean="0"/>
            <a:t>МАСТИЛ</a:t>
          </a:r>
          <a:endParaRPr lang="ru-RU" dirty="0"/>
        </a:p>
      </dgm:t>
    </dgm:pt>
    <dgm:pt modelId="{6D36D364-B098-4E26-A3C9-92258EC921A0}" type="parTrans" cxnId="{7D863ADB-511E-4F65-9B6F-9DDBE42F1C86}">
      <dgm:prSet/>
      <dgm:spPr/>
      <dgm:t>
        <a:bodyPr/>
        <a:lstStyle/>
        <a:p>
          <a:endParaRPr lang="ru-RU"/>
        </a:p>
      </dgm:t>
    </dgm:pt>
    <dgm:pt modelId="{7857E544-E195-446B-ABCA-603C72DB2DF1}" type="sibTrans" cxnId="{7D863ADB-511E-4F65-9B6F-9DDBE42F1C86}">
      <dgm:prSet/>
      <dgm:spPr/>
      <dgm:t>
        <a:bodyPr/>
        <a:lstStyle/>
        <a:p>
          <a:endParaRPr lang="ru-RU"/>
        </a:p>
      </dgm:t>
    </dgm:pt>
    <dgm:pt modelId="{0DBB2BF1-0604-479D-8D54-87D262C35024}">
      <dgm:prSet phldrT="[Текст]"/>
      <dgm:spPr/>
      <dgm:t>
        <a:bodyPr/>
        <a:lstStyle/>
        <a:p>
          <a:r>
            <a:rPr lang="uk-UA" dirty="0" smtClean="0"/>
            <a:t>ВАЗЕЛІНУ</a:t>
          </a:r>
          <a:endParaRPr lang="ru-RU" dirty="0"/>
        </a:p>
      </dgm:t>
    </dgm:pt>
    <dgm:pt modelId="{30E9EAD7-F6FC-4559-A5E2-384E9B2B56FC}" type="sibTrans" cxnId="{EF0A7F2B-44FD-44F2-BDA3-425FE86719BD}">
      <dgm:prSet/>
      <dgm:spPr/>
      <dgm:t>
        <a:bodyPr/>
        <a:lstStyle/>
        <a:p>
          <a:endParaRPr lang="ru-RU"/>
        </a:p>
      </dgm:t>
    </dgm:pt>
    <dgm:pt modelId="{CEDC5C7B-8432-48EA-B32E-3A1FB146E6D8}" type="parTrans" cxnId="{EF0A7F2B-44FD-44F2-BDA3-425FE86719BD}">
      <dgm:prSet/>
      <dgm:spPr/>
      <dgm:t>
        <a:bodyPr/>
        <a:lstStyle/>
        <a:p>
          <a:endParaRPr lang="ru-RU"/>
        </a:p>
      </dgm:t>
    </dgm:pt>
    <dgm:pt modelId="{13875D36-D512-4904-B08F-59DEED2F346E}" type="pres">
      <dgm:prSet presAssocID="{EA5D9A6F-B3BD-47DB-8EAF-16D19338CB1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4B389A-00D8-40BB-881E-57860160CBDC}" type="pres">
      <dgm:prSet presAssocID="{EA5D9A6F-B3BD-47DB-8EAF-16D19338CB1C}" presName="radial" presStyleCnt="0">
        <dgm:presLayoutVars>
          <dgm:animLvl val="ctr"/>
        </dgm:presLayoutVars>
      </dgm:prSet>
      <dgm:spPr/>
    </dgm:pt>
    <dgm:pt modelId="{0EE68DD1-6EFE-4D69-A5A2-EE68A14D9BFD}" type="pres">
      <dgm:prSet presAssocID="{A593BD38-21FB-4B87-BB12-E1AB4654E8BD}" presName="centerShape" presStyleLbl="vennNode1" presStyleIdx="0" presStyleCnt="4" custLinFactNeighborX="-1251" custLinFactNeighborY="-1316"/>
      <dgm:spPr/>
      <dgm:t>
        <a:bodyPr/>
        <a:lstStyle/>
        <a:p>
          <a:endParaRPr lang="ru-RU"/>
        </a:p>
      </dgm:t>
    </dgm:pt>
    <dgm:pt modelId="{718E650A-3818-4EFF-B8BB-F3FAD70DD77C}" type="pres">
      <dgm:prSet presAssocID="{8F63303F-FED8-4AC5-96E0-5BA0921E4527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6DB02-FD4B-4BEA-86D9-C710B7C66336}" type="pres">
      <dgm:prSet presAssocID="{B72CE3B2-CC2B-43D8-AC02-A5556090A8ED}" presName="node" presStyleLbl="vennNode1" presStyleIdx="2" presStyleCnt="4" custRadScaleRad="98342" custRadScaleInc="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C41F7-EBDE-456F-B8A4-F93AB6EF3020}" type="pres">
      <dgm:prSet presAssocID="{0DBB2BF1-0604-479D-8D54-87D262C35024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0A7F2B-44FD-44F2-BDA3-425FE86719BD}" srcId="{A593BD38-21FB-4B87-BB12-E1AB4654E8BD}" destId="{0DBB2BF1-0604-479D-8D54-87D262C35024}" srcOrd="2" destOrd="0" parTransId="{CEDC5C7B-8432-48EA-B32E-3A1FB146E6D8}" sibTransId="{30E9EAD7-F6FC-4559-A5E2-384E9B2B56FC}"/>
    <dgm:cxn modelId="{BD5A8FC8-E311-4D4E-943A-F77418A76D7F}" type="presOf" srcId="{0DBB2BF1-0604-479D-8D54-87D262C35024}" destId="{DB0C41F7-EBDE-456F-B8A4-F93AB6EF3020}" srcOrd="0" destOrd="0" presId="urn:microsoft.com/office/officeart/2005/8/layout/radial3"/>
    <dgm:cxn modelId="{DBE4F091-249B-4A4A-8272-79B13F853313}" type="presOf" srcId="{B72CE3B2-CC2B-43D8-AC02-A5556090A8ED}" destId="{92D6DB02-FD4B-4BEA-86D9-C710B7C66336}" srcOrd="0" destOrd="0" presId="urn:microsoft.com/office/officeart/2005/8/layout/radial3"/>
    <dgm:cxn modelId="{7D863ADB-511E-4F65-9B6F-9DDBE42F1C86}" srcId="{A593BD38-21FB-4B87-BB12-E1AB4654E8BD}" destId="{B72CE3B2-CC2B-43D8-AC02-A5556090A8ED}" srcOrd="1" destOrd="0" parTransId="{6D36D364-B098-4E26-A3C9-92258EC921A0}" sibTransId="{7857E544-E195-446B-ABCA-603C72DB2DF1}"/>
    <dgm:cxn modelId="{43DAB5D8-2658-40AC-B4E3-0E3FB1B8D364}" type="presOf" srcId="{8F63303F-FED8-4AC5-96E0-5BA0921E4527}" destId="{718E650A-3818-4EFF-B8BB-F3FAD70DD77C}" srcOrd="0" destOrd="0" presId="urn:microsoft.com/office/officeart/2005/8/layout/radial3"/>
    <dgm:cxn modelId="{AD7C2510-1A0E-4351-9F74-E85DC140CDD3}" type="presOf" srcId="{A593BD38-21FB-4B87-BB12-E1AB4654E8BD}" destId="{0EE68DD1-6EFE-4D69-A5A2-EE68A14D9BFD}" srcOrd="0" destOrd="0" presId="urn:microsoft.com/office/officeart/2005/8/layout/radial3"/>
    <dgm:cxn modelId="{206D30A4-0158-40D0-9917-55F68340DD2B}" srcId="{A593BD38-21FB-4B87-BB12-E1AB4654E8BD}" destId="{8F63303F-FED8-4AC5-96E0-5BA0921E4527}" srcOrd="0" destOrd="0" parTransId="{F2A1F5B3-6B51-4521-B7B1-FFA24F1D8396}" sibTransId="{98FB8402-03B6-4A16-ABF0-8439F6C03D5E}"/>
    <dgm:cxn modelId="{C6F39007-F589-4F69-A1EF-9048C21E5B6C}" srcId="{EA5D9A6F-B3BD-47DB-8EAF-16D19338CB1C}" destId="{A593BD38-21FB-4B87-BB12-E1AB4654E8BD}" srcOrd="0" destOrd="0" parTransId="{FBD0BCE8-4E60-47D6-91B1-F54FBEA25DF2}" sibTransId="{652D6ED0-04D6-40B1-8968-49950A641B61}"/>
    <dgm:cxn modelId="{C0822CE3-C07F-44AF-ADFA-15770182031B}" type="presOf" srcId="{EA5D9A6F-B3BD-47DB-8EAF-16D19338CB1C}" destId="{13875D36-D512-4904-B08F-59DEED2F346E}" srcOrd="0" destOrd="0" presId="urn:microsoft.com/office/officeart/2005/8/layout/radial3"/>
    <dgm:cxn modelId="{FA2C3F97-980D-4BD1-AF66-56D9540105CC}" type="presParOf" srcId="{13875D36-D512-4904-B08F-59DEED2F346E}" destId="{A44B389A-00D8-40BB-881E-57860160CBDC}" srcOrd="0" destOrd="0" presId="urn:microsoft.com/office/officeart/2005/8/layout/radial3"/>
    <dgm:cxn modelId="{55A730A5-575E-4FD7-809F-B0CA2F111F82}" type="presParOf" srcId="{A44B389A-00D8-40BB-881E-57860160CBDC}" destId="{0EE68DD1-6EFE-4D69-A5A2-EE68A14D9BFD}" srcOrd="0" destOrd="0" presId="urn:microsoft.com/office/officeart/2005/8/layout/radial3"/>
    <dgm:cxn modelId="{257C9634-BFC8-475F-838D-04DA59D610B7}" type="presParOf" srcId="{A44B389A-00D8-40BB-881E-57860160CBDC}" destId="{718E650A-3818-4EFF-B8BB-F3FAD70DD77C}" srcOrd="1" destOrd="0" presId="urn:microsoft.com/office/officeart/2005/8/layout/radial3"/>
    <dgm:cxn modelId="{4AF475B7-FEC7-45AE-8A49-F005ECD992BD}" type="presParOf" srcId="{A44B389A-00D8-40BB-881E-57860160CBDC}" destId="{92D6DB02-FD4B-4BEA-86D9-C710B7C66336}" srcOrd="2" destOrd="0" presId="urn:microsoft.com/office/officeart/2005/8/layout/radial3"/>
    <dgm:cxn modelId="{B8C1E0C4-2D19-422B-896A-97C52D2CC25A}" type="presParOf" srcId="{A44B389A-00D8-40BB-881E-57860160CBDC}" destId="{DB0C41F7-EBDE-456F-B8A4-F93AB6EF3020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0E6586-11A6-4CE2-B756-121FDA0481E6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8D83E74E-BAB4-481B-881E-93D32E140891}">
      <dgm:prSet phldrT="[Текст]"/>
      <dgm:spPr/>
      <dgm:t>
        <a:bodyPr/>
        <a:lstStyle/>
        <a:p>
          <a:r>
            <a:rPr lang="uk-UA" dirty="0" smtClean="0"/>
            <a:t>ЦИКЛОГЕКСАН</a:t>
          </a:r>
          <a:endParaRPr lang="ru-RU" dirty="0"/>
        </a:p>
      </dgm:t>
    </dgm:pt>
    <dgm:pt modelId="{BA086C3F-DB06-44C5-A97E-53A62B1FB9BF}" type="parTrans" cxnId="{9E049DA7-9848-4F22-BA9E-B284D507BE12}">
      <dgm:prSet/>
      <dgm:spPr/>
      <dgm:t>
        <a:bodyPr/>
        <a:lstStyle/>
        <a:p>
          <a:endParaRPr lang="ru-RU"/>
        </a:p>
      </dgm:t>
    </dgm:pt>
    <dgm:pt modelId="{BF9D4102-7E19-4377-828E-72659A506E63}" type="sibTrans" cxnId="{9E049DA7-9848-4F22-BA9E-B284D507BE12}">
      <dgm:prSet/>
      <dgm:spPr/>
      <dgm:t>
        <a:bodyPr/>
        <a:lstStyle/>
        <a:p>
          <a:endParaRPr lang="ru-RU"/>
        </a:p>
      </dgm:t>
    </dgm:pt>
    <dgm:pt modelId="{4DE1C3AD-576E-4848-B6BB-A3F8CA2C0865}">
      <dgm:prSet phldrT="[Текст]"/>
      <dgm:spPr/>
      <dgm:t>
        <a:bodyPr/>
        <a:lstStyle/>
        <a:p>
          <a:r>
            <a:rPr lang="uk-UA" dirty="0" smtClean="0"/>
            <a:t>Як розчинник</a:t>
          </a:r>
          <a:endParaRPr lang="ru-RU" dirty="0"/>
        </a:p>
      </dgm:t>
    </dgm:pt>
    <dgm:pt modelId="{BD93A752-910B-419F-9D24-5A30A3003B0F}" type="parTrans" cxnId="{D219BB69-EF84-402C-9715-C24D0F0C85CD}">
      <dgm:prSet/>
      <dgm:spPr/>
      <dgm:t>
        <a:bodyPr/>
        <a:lstStyle/>
        <a:p>
          <a:endParaRPr lang="ru-RU"/>
        </a:p>
      </dgm:t>
    </dgm:pt>
    <dgm:pt modelId="{D9EA977A-6BBF-45EA-9B35-7EBD5D16EB21}" type="sibTrans" cxnId="{D219BB69-EF84-402C-9715-C24D0F0C85CD}">
      <dgm:prSet/>
      <dgm:spPr/>
      <dgm:t>
        <a:bodyPr/>
        <a:lstStyle/>
        <a:p>
          <a:endParaRPr lang="ru-RU"/>
        </a:p>
      </dgm:t>
    </dgm:pt>
    <dgm:pt modelId="{51DE55DF-1AD5-4BBD-834F-D58527A2101B}">
      <dgm:prSet phldrT="[Текст]" custT="1"/>
      <dgm:spPr/>
      <dgm:t>
        <a:bodyPr/>
        <a:lstStyle/>
        <a:p>
          <a:r>
            <a:rPr lang="uk-UA" sz="1400" dirty="0" smtClean="0"/>
            <a:t>Для синтезу полімерів(капрон, </a:t>
          </a:r>
          <a:r>
            <a:rPr lang="uk-UA" sz="1400" dirty="0" err="1" smtClean="0"/>
            <a:t>найлон</a:t>
          </a:r>
          <a:r>
            <a:rPr lang="uk-UA" sz="1400" dirty="0" smtClean="0"/>
            <a:t>)</a:t>
          </a:r>
          <a:endParaRPr lang="ru-RU" sz="1400" dirty="0"/>
        </a:p>
      </dgm:t>
    </dgm:pt>
    <dgm:pt modelId="{F9DA7E0A-609F-44D3-96E5-52D272228D0C}" type="parTrans" cxnId="{339C5308-84BC-4F63-8D85-5F398239E206}">
      <dgm:prSet/>
      <dgm:spPr/>
      <dgm:t>
        <a:bodyPr/>
        <a:lstStyle/>
        <a:p>
          <a:endParaRPr lang="ru-RU"/>
        </a:p>
      </dgm:t>
    </dgm:pt>
    <dgm:pt modelId="{183EA69F-6DF8-4801-B97D-C2B4CE6E56FC}" type="sibTrans" cxnId="{339C5308-84BC-4F63-8D85-5F398239E206}">
      <dgm:prSet/>
      <dgm:spPr/>
      <dgm:t>
        <a:bodyPr/>
        <a:lstStyle/>
        <a:p>
          <a:endParaRPr lang="ru-RU"/>
        </a:p>
      </dgm:t>
    </dgm:pt>
    <dgm:pt modelId="{0079670A-8920-4ECB-9427-B9BB9895B9DC}" type="pres">
      <dgm:prSet presAssocID="{EC0E6586-11A6-4CE2-B756-121FDA0481E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E5D1A03-315A-4DF9-B004-8595773950AB}" type="pres">
      <dgm:prSet presAssocID="{8D83E74E-BAB4-481B-881E-93D32E140891}" presName="gear1" presStyleLbl="node1" presStyleIdx="0" presStyleCnt="3" custScaleX="150898" custScaleY="124179" custLinFactNeighborX="11300" custLinFactNeighborY="53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93447-9861-4819-8431-C71A760F6ABC}" type="pres">
      <dgm:prSet presAssocID="{8D83E74E-BAB4-481B-881E-93D32E140891}" presName="gear1srcNode" presStyleLbl="node1" presStyleIdx="0" presStyleCnt="3"/>
      <dgm:spPr/>
      <dgm:t>
        <a:bodyPr/>
        <a:lstStyle/>
        <a:p>
          <a:endParaRPr lang="ru-RU"/>
        </a:p>
      </dgm:t>
    </dgm:pt>
    <dgm:pt modelId="{AD61C19D-4C12-4E02-AE40-46C219D5BDE1}" type="pres">
      <dgm:prSet presAssocID="{8D83E74E-BAB4-481B-881E-93D32E140891}" presName="gear1dstNode" presStyleLbl="node1" presStyleIdx="0" presStyleCnt="3"/>
      <dgm:spPr/>
      <dgm:t>
        <a:bodyPr/>
        <a:lstStyle/>
        <a:p>
          <a:endParaRPr lang="ru-RU"/>
        </a:p>
      </dgm:t>
    </dgm:pt>
    <dgm:pt modelId="{F6C56F9F-E918-4CF2-B8D9-14F9F61F5ACF}" type="pres">
      <dgm:prSet presAssocID="{4DE1C3AD-576E-4848-B6BB-A3F8CA2C0865}" presName="gear2" presStyleLbl="node1" presStyleIdx="1" presStyleCnt="3" custScaleX="161290" custScaleY="123818" custLinFactNeighborX="-3878" custLinFactNeighborY="74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54AB7-DA75-41BC-A153-E31F093482B6}" type="pres">
      <dgm:prSet presAssocID="{4DE1C3AD-576E-4848-B6BB-A3F8CA2C0865}" presName="gear2srcNode" presStyleLbl="node1" presStyleIdx="1" presStyleCnt="3"/>
      <dgm:spPr/>
      <dgm:t>
        <a:bodyPr/>
        <a:lstStyle/>
        <a:p>
          <a:endParaRPr lang="ru-RU"/>
        </a:p>
      </dgm:t>
    </dgm:pt>
    <dgm:pt modelId="{A03BC68F-23E5-40D0-A545-FF156EDAAB4A}" type="pres">
      <dgm:prSet presAssocID="{4DE1C3AD-576E-4848-B6BB-A3F8CA2C0865}" presName="gear2dstNode" presStyleLbl="node1" presStyleIdx="1" presStyleCnt="3"/>
      <dgm:spPr/>
      <dgm:t>
        <a:bodyPr/>
        <a:lstStyle/>
        <a:p>
          <a:endParaRPr lang="ru-RU"/>
        </a:p>
      </dgm:t>
    </dgm:pt>
    <dgm:pt modelId="{56FF21BF-8918-4A9E-83EA-7EC5E16B0A18}" type="pres">
      <dgm:prSet presAssocID="{51DE55DF-1AD5-4BBD-834F-D58527A2101B}" presName="gear3" presStyleLbl="node1" presStyleIdx="2" presStyleCnt="3" custScaleX="151622" custScaleY="132592" custLinFactNeighborX="4339" custLinFactNeighborY="-7782"/>
      <dgm:spPr/>
      <dgm:t>
        <a:bodyPr/>
        <a:lstStyle/>
        <a:p>
          <a:endParaRPr lang="ru-RU"/>
        </a:p>
      </dgm:t>
    </dgm:pt>
    <dgm:pt modelId="{619411B1-91CF-4C09-8C3D-3847F1AB71F1}" type="pres">
      <dgm:prSet presAssocID="{51DE55DF-1AD5-4BBD-834F-D58527A2101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472019-F333-4092-AF83-22DEEF16A18A}" type="pres">
      <dgm:prSet presAssocID="{51DE55DF-1AD5-4BBD-834F-D58527A2101B}" presName="gear3srcNode" presStyleLbl="node1" presStyleIdx="2" presStyleCnt="3"/>
      <dgm:spPr/>
      <dgm:t>
        <a:bodyPr/>
        <a:lstStyle/>
        <a:p>
          <a:endParaRPr lang="ru-RU"/>
        </a:p>
      </dgm:t>
    </dgm:pt>
    <dgm:pt modelId="{BDD5F269-C0C3-4D74-A38B-CC3C9D9E3869}" type="pres">
      <dgm:prSet presAssocID="{51DE55DF-1AD5-4BBD-834F-D58527A2101B}" presName="gear3dstNode" presStyleLbl="node1" presStyleIdx="2" presStyleCnt="3"/>
      <dgm:spPr/>
      <dgm:t>
        <a:bodyPr/>
        <a:lstStyle/>
        <a:p>
          <a:endParaRPr lang="ru-RU"/>
        </a:p>
      </dgm:t>
    </dgm:pt>
    <dgm:pt modelId="{31D58430-6900-4B9D-BC49-344BFD148544}" type="pres">
      <dgm:prSet presAssocID="{BF9D4102-7E19-4377-828E-72659A506E63}" presName="connector1" presStyleLbl="sibTrans2D1" presStyleIdx="0" presStyleCnt="3" custLinFactNeighborX="23451" custLinFactNeighborY="-4396"/>
      <dgm:spPr/>
      <dgm:t>
        <a:bodyPr/>
        <a:lstStyle/>
        <a:p>
          <a:endParaRPr lang="ru-RU"/>
        </a:p>
      </dgm:t>
    </dgm:pt>
    <dgm:pt modelId="{216875A3-12D3-4376-8EE3-3D47991438A6}" type="pres">
      <dgm:prSet presAssocID="{D9EA977A-6BBF-45EA-9B35-7EBD5D16EB21}" presName="connector2" presStyleLbl="sibTrans2D1" presStyleIdx="1" presStyleCnt="3" custLinFactNeighborX="-26764" custLinFactNeighborY="14338"/>
      <dgm:spPr/>
      <dgm:t>
        <a:bodyPr/>
        <a:lstStyle/>
        <a:p>
          <a:endParaRPr lang="ru-RU"/>
        </a:p>
      </dgm:t>
    </dgm:pt>
    <dgm:pt modelId="{C99F9D22-5872-41AB-9540-DC05E1A6AB2E}" type="pres">
      <dgm:prSet presAssocID="{183EA69F-6DF8-4801-B97D-C2B4CE6E56FC}" presName="connector3" presStyleLbl="sibTrans2D1" presStyleIdx="2" presStyleCnt="3" custLinFactNeighborX="-8405" custLinFactNeighborY="965"/>
      <dgm:spPr/>
      <dgm:t>
        <a:bodyPr/>
        <a:lstStyle/>
        <a:p>
          <a:endParaRPr lang="ru-RU"/>
        </a:p>
      </dgm:t>
    </dgm:pt>
  </dgm:ptLst>
  <dgm:cxnLst>
    <dgm:cxn modelId="{D219BB69-EF84-402C-9715-C24D0F0C85CD}" srcId="{EC0E6586-11A6-4CE2-B756-121FDA0481E6}" destId="{4DE1C3AD-576E-4848-B6BB-A3F8CA2C0865}" srcOrd="1" destOrd="0" parTransId="{BD93A752-910B-419F-9D24-5A30A3003B0F}" sibTransId="{D9EA977A-6BBF-45EA-9B35-7EBD5D16EB21}"/>
    <dgm:cxn modelId="{F687D0D4-4756-4136-8E22-8E7CE52B7E3F}" type="presOf" srcId="{8D83E74E-BAB4-481B-881E-93D32E140891}" destId="{6E5D1A03-315A-4DF9-B004-8595773950AB}" srcOrd="0" destOrd="0" presId="urn:microsoft.com/office/officeart/2005/8/layout/gear1"/>
    <dgm:cxn modelId="{1C0555CE-8167-4209-A86E-B888E3D64B75}" type="presOf" srcId="{8D83E74E-BAB4-481B-881E-93D32E140891}" destId="{AD61C19D-4C12-4E02-AE40-46C219D5BDE1}" srcOrd="2" destOrd="0" presId="urn:microsoft.com/office/officeart/2005/8/layout/gear1"/>
    <dgm:cxn modelId="{9F4F9082-FF02-4487-8DBD-4ABF1A9A203D}" type="presOf" srcId="{51DE55DF-1AD5-4BBD-834F-D58527A2101B}" destId="{619411B1-91CF-4C09-8C3D-3847F1AB71F1}" srcOrd="1" destOrd="0" presId="urn:microsoft.com/office/officeart/2005/8/layout/gear1"/>
    <dgm:cxn modelId="{D43A6B88-42C1-4BA5-8BCE-132244C697C6}" type="presOf" srcId="{8D83E74E-BAB4-481B-881E-93D32E140891}" destId="{E2293447-9861-4819-8431-C71A760F6ABC}" srcOrd="1" destOrd="0" presId="urn:microsoft.com/office/officeart/2005/8/layout/gear1"/>
    <dgm:cxn modelId="{CDF27790-9D45-47A7-997D-D230C3E512E7}" type="presOf" srcId="{4DE1C3AD-576E-4848-B6BB-A3F8CA2C0865}" destId="{9E454AB7-DA75-41BC-A153-E31F093482B6}" srcOrd="1" destOrd="0" presId="urn:microsoft.com/office/officeart/2005/8/layout/gear1"/>
    <dgm:cxn modelId="{D2D8D80B-0685-4E9A-9331-EC4C0DD0DB40}" type="presOf" srcId="{51DE55DF-1AD5-4BBD-834F-D58527A2101B}" destId="{6C472019-F333-4092-AF83-22DEEF16A18A}" srcOrd="2" destOrd="0" presId="urn:microsoft.com/office/officeart/2005/8/layout/gear1"/>
    <dgm:cxn modelId="{9B329362-001C-4FE1-B419-9F7D91887062}" type="presOf" srcId="{BF9D4102-7E19-4377-828E-72659A506E63}" destId="{31D58430-6900-4B9D-BC49-344BFD148544}" srcOrd="0" destOrd="0" presId="urn:microsoft.com/office/officeart/2005/8/layout/gear1"/>
    <dgm:cxn modelId="{6109F8AE-83BD-499A-9FD9-EB76BA6AB485}" type="presOf" srcId="{4DE1C3AD-576E-4848-B6BB-A3F8CA2C0865}" destId="{F6C56F9F-E918-4CF2-B8D9-14F9F61F5ACF}" srcOrd="0" destOrd="0" presId="urn:microsoft.com/office/officeart/2005/8/layout/gear1"/>
    <dgm:cxn modelId="{339C5308-84BC-4F63-8D85-5F398239E206}" srcId="{EC0E6586-11A6-4CE2-B756-121FDA0481E6}" destId="{51DE55DF-1AD5-4BBD-834F-D58527A2101B}" srcOrd="2" destOrd="0" parTransId="{F9DA7E0A-609F-44D3-96E5-52D272228D0C}" sibTransId="{183EA69F-6DF8-4801-B97D-C2B4CE6E56FC}"/>
    <dgm:cxn modelId="{93248BD1-7BD9-4053-BFEC-2D5BE04E6716}" type="presOf" srcId="{51DE55DF-1AD5-4BBD-834F-D58527A2101B}" destId="{BDD5F269-C0C3-4D74-A38B-CC3C9D9E3869}" srcOrd="3" destOrd="0" presId="urn:microsoft.com/office/officeart/2005/8/layout/gear1"/>
    <dgm:cxn modelId="{EC406FC6-C292-4620-80B8-708AC596A63A}" type="presOf" srcId="{EC0E6586-11A6-4CE2-B756-121FDA0481E6}" destId="{0079670A-8920-4ECB-9427-B9BB9895B9DC}" srcOrd="0" destOrd="0" presId="urn:microsoft.com/office/officeart/2005/8/layout/gear1"/>
    <dgm:cxn modelId="{9E049DA7-9848-4F22-BA9E-B284D507BE12}" srcId="{EC0E6586-11A6-4CE2-B756-121FDA0481E6}" destId="{8D83E74E-BAB4-481B-881E-93D32E140891}" srcOrd="0" destOrd="0" parTransId="{BA086C3F-DB06-44C5-A97E-53A62B1FB9BF}" sibTransId="{BF9D4102-7E19-4377-828E-72659A506E63}"/>
    <dgm:cxn modelId="{AFC63488-75A4-4788-AA5A-B9AB7E08A90A}" type="presOf" srcId="{D9EA977A-6BBF-45EA-9B35-7EBD5D16EB21}" destId="{216875A3-12D3-4376-8EE3-3D47991438A6}" srcOrd="0" destOrd="0" presId="urn:microsoft.com/office/officeart/2005/8/layout/gear1"/>
    <dgm:cxn modelId="{FABB6EFD-8D2D-4EC5-B307-5E43BEB15DB9}" type="presOf" srcId="{51DE55DF-1AD5-4BBD-834F-D58527A2101B}" destId="{56FF21BF-8918-4A9E-83EA-7EC5E16B0A18}" srcOrd="0" destOrd="0" presId="urn:microsoft.com/office/officeart/2005/8/layout/gear1"/>
    <dgm:cxn modelId="{E8D7F491-466B-455F-8FF7-F0D55091634E}" type="presOf" srcId="{4DE1C3AD-576E-4848-B6BB-A3F8CA2C0865}" destId="{A03BC68F-23E5-40D0-A545-FF156EDAAB4A}" srcOrd="2" destOrd="0" presId="urn:microsoft.com/office/officeart/2005/8/layout/gear1"/>
    <dgm:cxn modelId="{F6CE622C-C57B-4744-93EE-AB9B9B036BAC}" type="presOf" srcId="{183EA69F-6DF8-4801-B97D-C2B4CE6E56FC}" destId="{C99F9D22-5872-41AB-9540-DC05E1A6AB2E}" srcOrd="0" destOrd="0" presId="urn:microsoft.com/office/officeart/2005/8/layout/gear1"/>
    <dgm:cxn modelId="{A714CB2E-9D12-413C-81B3-9D3A04228C3B}" type="presParOf" srcId="{0079670A-8920-4ECB-9427-B9BB9895B9DC}" destId="{6E5D1A03-315A-4DF9-B004-8595773950AB}" srcOrd="0" destOrd="0" presId="urn:microsoft.com/office/officeart/2005/8/layout/gear1"/>
    <dgm:cxn modelId="{15322761-2434-4E68-9929-718656404CD5}" type="presParOf" srcId="{0079670A-8920-4ECB-9427-B9BB9895B9DC}" destId="{E2293447-9861-4819-8431-C71A760F6ABC}" srcOrd="1" destOrd="0" presId="urn:microsoft.com/office/officeart/2005/8/layout/gear1"/>
    <dgm:cxn modelId="{3051D240-9D5D-4DCB-ACA6-5BB647A03F82}" type="presParOf" srcId="{0079670A-8920-4ECB-9427-B9BB9895B9DC}" destId="{AD61C19D-4C12-4E02-AE40-46C219D5BDE1}" srcOrd="2" destOrd="0" presId="urn:microsoft.com/office/officeart/2005/8/layout/gear1"/>
    <dgm:cxn modelId="{B30CD61E-8AC4-43CC-9162-E8BA7EA1AB34}" type="presParOf" srcId="{0079670A-8920-4ECB-9427-B9BB9895B9DC}" destId="{F6C56F9F-E918-4CF2-B8D9-14F9F61F5ACF}" srcOrd="3" destOrd="0" presId="urn:microsoft.com/office/officeart/2005/8/layout/gear1"/>
    <dgm:cxn modelId="{A420F0DD-BB9D-4B53-A73C-7E46E7F971EA}" type="presParOf" srcId="{0079670A-8920-4ECB-9427-B9BB9895B9DC}" destId="{9E454AB7-DA75-41BC-A153-E31F093482B6}" srcOrd="4" destOrd="0" presId="urn:microsoft.com/office/officeart/2005/8/layout/gear1"/>
    <dgm:cxn modelId="{003E2DE0-BC19-4F34-A29F-78B9D6849EEC}" type="presParOf" srcId="{0079670A-8920-4ECB-9427-B9BB9895B9DC}" destId="{A03BC68F-23E5-40D0-A545-FF156EDAAB4A}" srcOrd="5" destOrd="0" presId="urn:microsoft.com/office/officeart/2005/8/layout/gear1"/>
    <dgm:cxn modelId="{48AF3EF4-FF1B-4AAF-9651-7A888CDBAAAD}" type="presParOf" srcId="{0079670A-8920-4ECB-9427-B9BB9895B9DC}" destId="{56FF21BF-8918-4A9E-83EA-7EC5E16B0A18}" srcOrd="6" destOrd="0" presId="urn:microsoft.com/office/officeart/2005/8/layout/gear1"/>
    <dgm:cxn modelId="{12E05BC3-D7F2-41A8-8BAD-8DD5B817B64D}" type="presParOf" srcId="{0079670A-8920-4ECB-9427-B9BB9895B9DC}" destId="{619411B1-91CF-4C09-8C3D-3847F1AB71F1}" srcOrd="7" destOrd="0" presId="urn:microsoft.com/office/officeart/2005/8/layout/gear1"/>
    <dgm:cxn modelId="{E7A4671D-A519-4D97-97BF-8BCD2C39CE3B}" type="presParOf" srcId="{0079670A-8920-4ECB-9427-B9BB9895B9DC}" destId="{6C472019-F333-4092-AF83-22DEEF16A18A}" srcOrd="8" destOrd="0" presId="urn:microsoft.com/office/officeart/2005/8/layout/gear1"/>
    <dgm:cxn modelId="{3EDEDCA5-6F6D-46C1-9729-25D5CF2A4EE6}" type="presParOf" srcId="{0079670A-8920-4ECB-9427-B9BB9895B9DC}" destId="{BDD5F269-C0C3-4D74-A38B-CC3C9D9E3869}" srcOrd="9" destOrd="0" presId="urn:microsoft.com/office/officeart/2005/8/layout/gear1"/>
    <dgm:cxn modelId="{DF6E4443-7E98-48B3-B0EE-07669C772AFB}" type="presParOf" srcId="{0079670A-8920-4ECB-9427-B9BB9895B9DC}" destId="{31D58430-6900-4B9D-BC49-344BFD148544}" srcOrd="10" destOrd="0" presId="urn:microsoft.com/office/officeart/2005/8/layout/gear1"/>
    <dgm:cxn modelId="{0F2CB337-33D2-46E4-B4AD-98BDF6461A5A}" type="presParOf" srcId="{0079670A-8920-4ECB-9427-B9BB9895B9DC}" destId="{216875A3-12D3-4376-8EE3-3D47991438A6}" srcOrd="11" destOrd="0" presId="urn:microsoft.com/office/officeart/2005/8/layout/gear1"/>
    <dgm:cxn modelId="{29AAD038-6161-467D-9D6B-719BA46DF59E}" type="presParOf" srcId="{0079670A-8920-4ECB-9427-B9BB9895B9DC}" destId="{C99F9D22-5872-41AB-9540-DC05E1A6AB2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FCBCC2-6F45-4B8C-9FFB-C17B0AC3EDB9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81A8F0-B166-4574-8E45-B32CA2B21723}">
      <dgm:prSet phldrT="[Текст]" custT="1"/>
      <dgm:spPr/>
      <dgm:t>
        <a:bodyPr/>
        <a:lstStyle/>
        <a:p>
          <a:r>
            <a:rPr lang="uk-UA" sz="2400" dirty="0" smtClean="0"/>
            <a:t>ЦИКЛОПРОПАН</a:t>
          </a:r>
          <a:endParaRPr lang="ru-RU" sz="2400" dirty="0"/>
        </a:p>
      </dgm:t>
    </dgm:pt>
    <dgm:pt modelId="{36259BEC-431E-4BDE-8E3B-3B7ED668E5B4}" type="parTrans" cxnId="{D50EC348-3C38-4809-A5FE-ACEDAAB7FA4F}">
      <dgm:prSet/>
      <dgm:spPr/>
      <dgm:t>
        <a:bodyPr/>
        <a:lstStyle/>
        <a:p>
          <a:endParaRPr lang="ru-RU"/>
        </a:p>
      </dgm:t>
    </dgm:pt>
    <dgm:pt modelId="{F6270980-C8B5-4134-AEFC-990662E50DDF}" type="sibTrans" cxnId="{D50EC348-3C38-4809-A5FE-ACEDAAB7FA4F}">
      <dgm:prSet/>
      <dgm:spPr/>
      <dgm:t>
        <a:bodyPr/>
        <a:lstStyle/>
        <a:p>
          <a:endParaRPr lang="ru-RU"/>
        </a:p>
      </dgm:t>
    </dgm:pt>
    <dgm:pt modelId="{7342D28B-6D1E-43C7-9DCD-1D8FB488A34A}">
      <dgm:prSet phldrT="[Текст]" phldr="1"/>
      <dgm:spPr/>
      <dgm:t>
        <a:bodyPr/>
        <a:lstStyle/>
        <a:p>
          <a:endParaRPr lang="ru-RU" dirty="0"/>
        </a:p>
      </dgm:t>
    </dgm:pt>
    <dgm:pt modelId="{AF97D43F-7233-494F-B42C-0B8F385BB00A}" type="parTrans" cxnId="{E6B2D303-CA4B-4986-B2DD-B8C876DEFC84}">
      <dgm:prSet/>
      <dgm:spPr/>
      <dgm:t>
        <a:bodyPr/>
        <a:lstStyle/>
        <a:p>
          <a:endParaRPr lang="ru-RU"/>
        </a:p>
      </dgm:t>
    </dgm:pt>
    <dgm:pt modelId="{6808B5C8-6AB2-4C79-A45E-FC83FFF5665F}" type="sibTrans" cxnId="{E6B2D303-CA4B-4986-B2DD-B8C876DEFC84}">
      <dgm:prSet/>
      <dgm:spPr/>
      <dgm:t>
        <a:bodyPr/>
        <a:lstStyle/>
        <a:p>
          <a:endParaRPr lang="ru-RU"/>
        </a:p>
      </dgm:t>
    </dgm:pt>
    <dgm:pt modelId="{0882A567-BE08-4E0C-98B0-C1BBEB00B56A}">
      <dgm:prSet phldrT="[Текст]"/>
      <dgm:spPr/>
      <dgm:t>
        <a:bodyPr/>
        <a:lstStyle/>
        <a:p>
          <a:endParaRPr lang="ru-RU" dirty="0"/>
        </a:p>
      </dgm:t>
    </dgm:pt>
    <dgm:pt modelId="{606F15B2-0884-4F72-AA08-C289C0DA36B3}" type="parTrans" cxnId="{C2CDE5D4-1F4F-4300-8AD1-EA729D9B9A70}">
      <dgm:prSet/>
      <dgm:spPr/>
      <dgm:t>
        <a:bodyPr/>
        <a:lstStyle/>
        <a:p>
          <a:endParaRPr lang="ru-RU"/>
        </a:p>
      </dgm:t>
    </dgm:pt>
    <dgm:pt modelId="{768E8C71-ED64-415C-A768-9F5CB038BA6F}" type="sibTrans" cxnId="{C2CDE5D4-1F4F-4300-8AD1-EA729D9B9A70}">
      <dgm:prSet/>
      <dgm:spPr/>
      <dgm:t>
        <a:bodyPr/>
        <a:lstStyle/>
        <a:p>
          <a:endParaRPr lang="ru-RU"/>
        </a:p>
      </dgm:t>
    </dgm:pt>
    <dgm:pt modelId="{EE688A55-03F0-4103-8403-7ECD4C4EDDD3}">
      <dgm:prSet phldrT="[Текст]" phldr="1"/>
      <dgm:spPr/>
      <dgm:t>
        <a:bodyPr/>
        <a:lstStyle/>
        <a:p>
          <a:endParaRPr lang="ru-RU" dirty="0"/>
        </a:p>
      </dgm:t>
    </dgm:pt>
    <dgm:pt modelId="{0D8A1C64-3FF5-4F18-9325-D595CBFFA3DF}" type="parTrans" cxnId="{0C7E3E95-B013-48ED-83A0-813DEDA17CF2}">
      <dgm:prSet/>
      <dgm:spPr/>
      <dgm:t>
        <a:bodyPr/>
        <a:lstStyle/>
        <a:p>
          <a:endParaRPr lang="ru-RU"/>
        </a:p>
      </dgm:t>
    </dgm:pt>
    <dgm:pt modelId="{2C0E470C-63DB-45A1-BF60-0678057197AD}" type="sibTrans" cxnId="{0C7E3E95-B013-48ED-83A0-813DEDA17CF2}">
      <dgm:prSet/>
      <dgm:spPr/>
      <dgm:t>
        <a:bodyPr/>
        <a:lstStyle/>
        <a:p>
          <a:endParaRPr lang="ru-RU"/>
        </a:p>
      </dgm:t>
    </dgm:pt>
    <dgm:pt modelId="{9F4EE204-1454-4BF5-84DE-310994235FDC}">
      <dgm:prSet phldrT="[Текст]"/>
      <dgm:spPr/>
      <dgm:t>
        <a:bodyPr/>
        <a:lstStyle/>
        <a:p>
          <a:r>
            <a:rPr lang="uk-UA" dirty="0" smtClean="0"/>
            <a:t>Для НАРКОЗУ</a:t>
          </a:r>
          <a:endParaRPr lang="ru-RU" dirty="0"/>
        </a:p>
      </dgm:t>
    </dgm:pt>
    <dgm:pt modelId="{76C4957B-CA7E-44E4-B6A0-788350DC799B}" type="parTrans" cxnId="{0945EFEA-C120-4556-A03D-0DC8F737551A}">
      <dgm:prSet/>
      <dgm:spPr/>
      <dgm:t>
        <a:bodyPr/>
        <a:lstStyle/>
        <a:p>
          <a:endParaRPr lang="ru-RU"/>
        </a:p>
      </dgm:t>
    </dgm:pt>
    <dgm:pt modelId="{C7A8C79A-6C45-4E2A-A18A-908B8F9C26ED}" type="sibTrans" cxnId="{0945EFEA-C120-4556-A03D-0DC8F737551A}">
      <dgm:prSet/>
      <dgm:spPr/>
      <dgm:t>
        <a:bodyPr/>
        <a:lstStyle/>
        <a:p>
          <a:endParaRPr lang="ru-RU"/>
        </a:p>
      </dgm:t>
    </dgm:pt>
    <dgm:pt modelId="{2BDA0D78-2BDC-4B5C-8038-06A5E6AB63AB}" type="pres">
      <dgm:prSet presAssocID="{89FCBCC2-6F45-4B8C-9FFB-C17B0AC3EDB9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6E2A78C6-8504-4D7F-AF16-380C2904D2B2}" type="pres">
      <dgm:prSet presAssocID="{89FCBCC2-6F45-4B8C-9FFB-C17B0AC3EDB9}" presName="arrowNode" presStyleLbl="node1" presStyleIdx="0" presStyleCnt="1" custLinFactNeighborX="-25580" custLinFactNeighborY="-16527"/>
      <dgm:spPr/>
    </dgm:pt>
    <dgm:pt modelId="{D1E23543-CC11-4289-BEC9-62D9D339AAA2}" type="pres">
      <dgm:prSet presAssocID="{0181A8F0-B166-4574-8E45-B32CA2B21723}" presName="txNode1" presStyleLbl="revTx" presStyleIdx="0" presStyleCnt="5" custScaleX="162813" custScaleY="121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5404D-2E8F-42CD-87B6-E287944FADBF}" type="pres">
      <dgm:prSet presAssocID="{7342D28B-6D1E-43C7-9DCD-1D8FB488A34A}" presName="txNode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2BBD0-4A92-42C6-8490-36E78BF43837}" type="pres">
      <dgm:prSet presAssocID="{6808B5C8-6AB2-4C79-A45E-FC83FFF5665F}" presName="dotNode2" presStyleCnt="0"/>
      <dgm:spPr/>
    </dgm:pt>
    <dgm:pt modelId="{5DF3C4A3-4EF3-466B-A7B4-B472EF058C63}" type="pres">
      <dgm:prSet presAssocID="{6808B5C8-6AB2-4C79-A45E-FC83FFF5665F}" presName="dotRepeatNode" presStyleLbl="fgShp" presStyleIdx="0" presStyleCnt="3"/>
      <dgm:spPr/>
      <dgm:t>
        <a:bodyPr/>
        <a:lstStyle/>
        <a:p>
          <a:endParaRPr lang="ru-RU"/>
        </a:p>
      </dgm:t>
    </dgm:pt>
    <dgm:pt modelId="{5F1A6D5F-6B05-4658-A568-3AF32844481A}" type="pres">
      <dgm:prSet presAssocID="{0882A567-BE08-4E0C-98B0-C1BBEB00B56A}" presName="txNode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C6284-12D2-46C3-B869-62342D4A34CB}" type="pres">
      <dgm:prSet presAssocID="{768E8C71-ED64-415C-A768-9F5CB038BA6F}" presName="dotNode3" presStyleCnt="0"/>
      <dgm:spPr/>
    </dgm:pt>
    <dgm:pt modelId="{52EA31EA-39C3-4E8E-B805-F0D95C0B3CE9}" type="pres">
      <dgm:prSet presAssocID="{768E8C71-ED64-415C-A768-9F5CB038BA6F}" presName="dotRepeatNode" presStyleLbl="fgShp" presStyleIdx="1" presStyleCnt="3"/>
      <dgm:spPr/>
      <dgm:t>
        <a:bodyPr/>
        <a:lstStyle/>
        <a:p>
          <a:endParaRPr lang="ru-RU"/>
        </a:p>
      </dgm:t>
    </dgm:pt>
    <dgm:pt modelId="{164DE61F-762D-4ACA-B1DC-52F1AC5384E4}" type="pres">
      <dgm:prSet presAssocID="{EE688A55-03F0-4103-8403-7ECD4C4EDDD3}" presName="txNode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EA688-0946-440E-B355-B7A9EB83BF06}" type="pres">
      <dgm:prSet presAssocID="{2C0E470C-63DB-45A1-BF60-0678057197AD}" presName="dotNode4" presStyleCnt="0"/>
      <dgm:spPr/>
    </dgm:pt>
    <dgm:pt modelId="{1C3C2B07-A40B-404B-B6E0-8161BDC1860A}" type="pres">
      <dgm:prSet presAssocID="{2C0E470C-63DB-45A1-BF60-0678057197AD}" presName="dotRepeatNode" presStyleLbl="fgShp" presStyleIdx="2" presStyleCnt="3"/>
      <dgm:spPr/>
      <dgm:t>
        <a:bodyPr/>
        <a:lstStyle/>
        <a:p>
          <a:endParaRPr lang="ru-RU"/>
        </a:p>
      </dgm:t>
    </dgm:pt>
    <dgm:pt modelId="{23878809-0E8A-4392-A4E2-3B5434D827FB}" type="pres">
      <dgm:prSet presAssocID="{9F4EE204-1454-4BF5-84DE-310994235FDC}" presName="txNode5" presStyleLbl="revTx" presStyleIdx="4" presStyleCnt="5" custScaleY="148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CDE5D4-1F4F-4300-8AD1-EA729D9B9A70}" srcId="{89FCBCC2-6F45-4B8C-9FFB-C17B0AC3EDB9}" destId="{0882A567-BE08-4E0C-98B0-C1BBEB00B56A}" srcOrd="2" destOrd="0" parTransId="{606F15B2-0884-4F72-AA08-C289C0DA36B3}" sibTransId="{768E8C71-ED64-415C-A768-9F5CB038BA6F}"/>
    <dgm:cxn modelId="{7FC25170-8FCA-42EE-A4CA-512F2A3C847C}" type="presOf" srcId="{6808B5C8-6AB2-4C79-A45E-FC83FFF5665F}" destId="{5DF3C4A3-4EF3-466B-A7B4-B472EF058C63}" srcOrd="0" destOrd="0" presId="urn:microsoft.com/office/officeart/2009/3/layout/DescendingProcess"/>
    <dgm:cxn modelId="{6AEAF3F7-CD8F-425A-9F70-C434C3B400D7}" type="presOf" srcId="{9F4EE204-1454-4BF5-84DE-310994235FDC}" destId="{23878809-0E8A-4392-A4E2-3B5434D827FB}" srcOrd="0" destOrd="0" presId="urn:microsoft.com/office/officeart/2009/3/layout/DescendingProcess"/>
    <dgm:cxn modelId="{CEC89409-2AC0-4635-8256-59E4F9E984F2}" type="presOf" srcId="{EE688A55-03F0-4103-8403-7ECD4C4EDDD3}" destId="{164DE61F-762D-4ACA-B1DC-52F1AC5384E4}" srcOrd="0" destOrd="0" presId="urn:microsoft.com/office/officeart/2009/3/layout/DescendingProcess"/>
    <dgm:cxn modelId="{0C711019-C028-4B45-912D-DA5C95A9CE08}" type="presOf" srcId="{0882A567-BE08-4E0C-98B0-C1BBEB00B56A}" destId="{5F1A6D5F-6B05-4658-A568-3AF32844481A}" srcOrd="0" destOrd="0" presId="urn:microsoft.com/office/officeart/2009/3/layout/DescendingProcess"/>
    <dgm:cxn modelId="{9ECD3A76-E4D5-4DBD-ABB7-2DA3E2BEA746}" type="presOf" srcId="{7342D28B-6D1E-43C7-9DCD-1D8FB488A34A}" destId="{1975404D-2E8F-42CD-87B6-E287944FADBF}" srcOrd="0" destOrd="0" presId="urn:microsoft.com/office/officeart/2009/3/layout/DescendingProcess"/>
    <dgm:cxn modelId="{0945EFEA-C120-4556-A03D-0DC8F737551A}" srcId="{89FCBCC2-6F45-4B8C-9FFB-C17B0AC3EDB9}" destId="{9F4EE204-1454-4BF5-84DE-310994235FDC}" srcOrd="4" destOrd="0" parTransId="{76C4957B-CA7E-44E4-B6A0-788350DC799B}" sibTransId="{C7A8C79A-6C45-4E2A-A18A-908B8F9C26ED}"/>
    <dgm:cxn modelId="{E6B2D303-CA4B-4986-B2DD-B8C876DEFC84}" srcId="{89FCBCC2-6F45-4B8C-9FFB-C17B0AC3EDB9}" destId="{7342D28B-6D1E-43C7-9DCD-1D8FB488A34A}" srcOrd="1" destOrd="0" parTransId="{AF97D43F-7233-494F-B42C-0B8F385BB00A}" sibTransId="{6808B5C8-6AB2-4C79-A45E-FC83FFF5665F}"/>
    <dgm:cxn modelId="{0C7E3E95-B013-48ED-83A0-813DEDA17CF2}" srcId="{89FCBCC2-6F45-4B8C-9FFB-C17B0AC3EDB9}" destId="{EE688A55-03F0-4103-8403-7ECD4C4EDDD3}" srcOrd="3" destOrd="0" parTransId="{0D8A1C64-3FF5-4F18-9325-D595CBFFA3DF}" sibTransId="{2C0E470C-63DB-45A1-BF60-0678057197AD}"/>
    <dgm:cxn modelId="{7AD43C3A-6B42-4373-97F9-ECEF60884CE0}" type="presOf" srcId="{768E8C71-ED64-415C-A768-9F5CB038BA6F}" destId="{52EA31EA-39C3-4E8E-B805-F0D95C0B3CE9}" srcOrd="0" destOrd="0" presId="urn:microsoft.com/office/officeart/2009/3/layout/DescendingProcess"/>
    <dgm:cxn modelId="{12218AB7-A99D-41D8-B9A1-A006CC30F2EA}" type="presOf" srcId="{89FCBCC2-6F45-4B8C-9FFB-C17B0AC3EDB9}" destId="{2BDA0D78-2BDC-4B5C-8038-06A5E6AB63AB}" srcOrd="0" destOrd="0" presId="urn:microsoft.com/office/officeart/2009/3/layout/DescendingProcess"/>
    <dgm:cxn modelId="{B9855874-2B6E-464B-B6AE-9736BC52D034}" type="presOf" srcId="{2C0E470C-63DB-45A1-BF60-0678057197AD}" destId="{1C3C2B07-A40B-404B-B6E0-8161BDC1860A}" srcOrd="0" destOrd="0" presId="urn:microsoft.com/office/officeart/2009/3/layout/DescendingProcess"/>
    <dgm:cxn modelId="{D50EC348-3C38-4809-A5FE-ACEDAAB7FA4F}" srcId="{89FCBCC2-6F45-4B8C-9FFB-C17B0AC3EDB9}" destId="{0181A8F0-B166-4574-8E45-B32CA2B21723}" srcOrd="0" destOrd="0" parTransId="{36259BEC-431E-4BDE-8E3B-3B7ED668E5B4}" sibTransId="{F6270980-C8B5-4134-AEFC-990662E50DDF}"/>
    <dgm:cxn modelId="{1DF62F2B-32D4-4FFF-BD71-75B0D4B5E4AC}" type="presOf" srcId="{0181A8F0-B166-4574-8E45-B32CA2B21723}" destId="{D1E23543-CC11-4289-BEC9-62D9D339AAA2}" srcOrd="0" destOrd="0" presId="urn:microsoft.com/office/officeart/2009/3/layout/DescendingProcess"/>
    <dgm:cxn modelId="{8C9AA167-9C14-4A4B-9D0A-86E1C550DA0D}" type="presParOf" srcId="{2BDA0D78-2BDC-4B5C-8038-06A5E6AB63AB}" destId="{6E2A78C6-8504-4D7F-AF16-380C2904D2B2}" srcOrd="0" destOrd="0" presId="urn:microsoft.com/office/officeart/2009/3/layout/DescendingProcess"/>
    <dgm:cxn modelId="{E5AF8A3E-CC9B-4999-8ED4-1C7F91402737}" type="presParOf" srcId="{2BDA0D78-2BDC-4B5C-8038-06A5E6AB63AB}" destId="{D1E23543-CC11-4289-BEC9-62D9D339AAA2}" srcOrd="1" destOrd="0" presId="urn:microsoft.com/office/officeart/2009/3/layout/DescendingProcess"/>
    <dgm:cxn modelId="{B34BFD91-91BC-4E82-AA0E-3D2D1985B428}" type="presParOf" srcId="{2BDA0D78-2BDC-4B5C-8038-06A5E6AB63AB}" destId="{1975404D-2E8F-42CD-87B6-E287944FADBF}" srcOrd="2" destOrd="0" presId="urn:microsoft.com/office/officeart/2009/3/layout/DescendingProcess"/>
    <dgm:cxn modelId="{47BCA753-7138-4D92-AC1F-13918AAFE5D1}" type="presParOf" srcId="{2BDA0D78-2BDC-4B5C-8038-06A5E6AB63AB}" destId="{5242BBD0-4A92-42C6-8490-36E78BF43837}" srcOrd="3" destOrd="0" presId="urn:microsoft.com/office/officeart/2009/3/layout/DescendingProcess"/>
    <dgm:cxn modelId="{FEA2EE39-EF9A-4DB8-AAC3-CB305AE2EBC4}" type="presParOf" srcId="{5242BBD0-4A92-42C6-8490-36E78BF43837}" destId="{5DF3C4A3-4EF3-466B-A7B4-B472EF058C63}" srcOrd="0" destOrd="0" presId="urn:microsoft.com/office/officeart/2009/3/layout/DescendingProcess"/>
    <dgm:cxn modelId="{422E4836-5988-4A54-863A-329A0DCDAAE9}" type="presParOf" srcId="{2BDA0D78-2BDC-4B5C-8038-06A5E6AB63AB}" destId="{5F1A6D5F-6B05-4658-A568-3AF32844481A}" srcOrd="4" destOrd="0" presId="urn:microsoft.com/office/officeart/2009/3/layout/DescendingProcess"/>
    <dgm:cxn modelId="{5C2FEC48-F6D1-4533-B492-9C501C242C13}" type="presParOf" srcId="{2BDA0D78-2BDC-4B5C-8038-06A5E6AB63AB}" destId="{9FFC6284-12D2-46C3-B869-62342D4A34CB}" srcOrd="5" destOrd="0" presId="urn:microsoft.com/office/officeart/2009/3/layout/DescendingProcess"/>
    <dgm:cxn modelId="{7E1896B2-3B44-472E-8C3A-874527893E5A}" type="presParOf" srcId="{9FFC6284-12D2-46C3-B869-62342D4A34CB}" destId="{52EA31EA-39C3-4E8E-B805-F0D95C0B3CE9}" srcOrd="0" destOrd="0" presId="urn:microsoft.com/office/officeart/2009/3/layout/DescendingProcess"/>
    <dgm:cxn modelId="{8768E4EA-F6AB-4BCA-9FDA-8F75D9B8E1B0}" type="presParOf" srcId="{2BDA0D78-2BDC-4B5C-8038-06A5E6AB63AB}" destId="{164DE61F-762D-4ACA-B1DC-52F1AC5384E4}" srcOrd="6" destOrd="0" presId="urn:microsoft.com/office/officeart/2009/3/layout/DescendingProcess"/>
    <dgm:cxn modelId="{0A91842C-C578-4D90-A7A1-FC1F614AA7DA}" type="presParOf" srcId="{2BDA0D78-2BDC-4B5C-8038-06A5E6AB63AB}" destId="{0C2EA688-0946-440E-B355-B7A9EB83BF06}" srcOrd="7" destOrd="0" presId="urn:microsoft.com/office/officeart/2009/3/layout/DescendingProcess"/>
    <dgm:cxn modelId="{C6B5F6C7-71F6-4293-A609-91BB04B5CED6}" type="presParOf" srcId="{0C2EA688-0946-440E-B355-B7A9EB83BF06}" destId="{1C3C2B07-A40B-404B-B6E0-8161BDC1860A}" srcOrd="0" destOrd="0" presId="urn:microsoft.com/office/officeart/2009/3/layout/DescendingProcess"/>
    <dgm:cxn modelId="{761C9CBB-DAA9-44AF-A91B-9EF7FE7ECAEC}" type="presParOf" srcId="{2BDA0D78-2BDC-4B5C-8038-06A5E6AB63AB}" destId="{23878809-0E8A-4392-A4E2-3B5434D827FB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5C40F2-77D5-4F1F-98C0-A2AF1303B97D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8FBFB4-ADCD-4A1D-840D-1A4130C13159}">
      <dgm:prSet phldrT="[Текст]"/>
      <dgm:spPr/>
      <dgm:t>
        <a:bodyPr/>
        <a:lstStyle/>
        <a:p>
          <a:r>
            <a:rPr lang="uk-UA" dirty="0" smtClean="0"/>
            <a:t>СПИРТІВ</a:t>
          </a:r>
          <a:endParaRPr lang="ru-RU" dirty="0"/>
        </a:p>
      </dgm:t>
    </dgm:pt>
    <dgm:pt modelId="{0B2DC95E-6820-4B8B-B1D3-8C29480590C5}" type="parTrans" cxnId="{717A5ADE-69DD-4594-A2B0-6043FB492171}">
      <dgm:prSet/>
      <dgm:spPr/>
      <dgm:t>
        <a:bodyPr/>
        <a:lstStyle/>
        <a:p>
          <a:endParaRPr lang="ru-RU"/>
        </a:p>
      </dgm:t>
    </dgm:pt>
    <dgm:pt modelId="{206D7F15-419F-4200-95C0-EE358DA0AA03}" type="sibTrans" cxnId="{717A5ADE-69DD-4594-A2B0-6043FB492171}">
      <dgm:prSet/>
      <dgm:spPr/>
      <dgm:t>
        <a:bodyPr/>
        <a:lstStyle/>
        <a:p>
          <a:endParaRPr lang="ru-RU"/>
        </a:p>
      </dgm:t>
    </dgm:pt>
    <dgm:pt modelId="{14774DB9-0073-493B-955C-509E4D84872F}">
      <dgm:prSet phldrT="[Текст]"/>
      <dgm:spPr/>
      <dgm:t>
        <a:bodyPr/>
        <a:lstStyle/>
        <a:p>
          <a:r>
            <a:rPr lang="uk-UA" dirty="0" smtClean="0"/>
            <a:t>АЛЬДЕГІДІВ</a:t>
          </a:r>
          <a:endParaRPr lang="ru-RU" dirty="0"/>
        </a:p>
      </dgm:t>
    </dgm:pt>
    <dgm:pt modelId="{147664AF-07C2-4B45-A66E-E5D03B2E3BC6}" type="parTrans" cxnId="{728E648B-F7C0-4E97-A9FE-8AC11A713CDC}">
      <dgm:prSet/>
      <dgm:spPr/>
      <dgm:t>
        <a:bodyPr/>
        <a:lstStyle/>
        <a:p>
          <a:endParaRPr lang="ru-RU"/>
        </a:p>
      </dgm:t>
    </dgm:pt>
    <dgm:pt modelId="{79A950BC-1D8E-4FAB-9914-266C8EF4D164}" type="sibTrans" cxnId="{728E648B-F7C0-4E97-A9FE-8AC11A713CDC}">
      <dgm:prSet/>
      <dgm:spPr/>
      <dgm:t>
        <a:bodyPr/>
        <a:lstStyle/>
        <a:p>
          <a:endParaRPr lang="ru-RU"/>
        </a:p>
      </dgm:t>
    </dgm:pt>
    <dgm:pt modelId="{7146E854-6DE2-4E5F-A312-5C7E2B81DD6F}">
      <dgm:prSet phldrT="[Текст]"/>
      <dgm:spPr/>
      <dgm:t>
        <a:bodyPr/>
        <a:lstStyle/>
        <a:p>
          <a:r>
            <a:rPr lang="uk-UA" dirty="0" smtClean="0"/>
            <a:t>Як СИРОВИНА для добування</a:t>
          </a:r>
          <a:endParaRPr lang="ru-RU" dirty="0"/>
        </a:p>
      </dgm:t>
    </dgm:pt>
    <dgm:pt modelId="{2BC166D5-B87E-4666-8FEE-A73CE3D93CE4}" type="parTrans" cxnId="{420CF4E7-1C40-4D07-A0C3-A104DF58092F}">
      <dgm:prSet/>
      <dgm:spPr/>
      <dgm:t>
        <a:bodyPr/>
        <a:lstStyle/>
        <a:p>
          <a:endParaRPr lang="ru-RU"/>
        </a:p>
      </dgm:t>
    </dgm:pt>
    <dgm:pt modelId="{D49E48F7-420B-48E8-8085-845ABA59C08C}" type="sibTrans" cxnId="{420CF4E7-1C40-4D07-A0C3-A104DF58092F}">
      <dgm:prSet/>
      <dgm:spPr/>
      <dgm:t>
        <a:bodyPr/>
        <a:lstStyle/>
        <a:p>
          <a:endParaRPr lang="ru-RU"/>
        </a:p>
      </dgm:t>
    </dgm:pt>
    <dgm:pt modelId="{9AB177D7-C274-460C-92CC-EB8AB4F8845C}">
      <dgm:prSet phldrT="[Текст]"/>
      <dgm:spPr/>
      <dgm:t>
        <a:bodyPr/>
        <a:lstStyle/>
        <a:p>
          <a:r>
            <a:rPr lang="uk-UA" dirty="0" smtClean="0"/>
            <a:t>КАРБОНОВИХ КИСЛОТ</a:t>
          </a:r>
          <a:endParaRPr lang="ru-RU" dirty="0"/>
        </a:p>
      </dgm:t>
    </dgm:pt>
    <dgm:pt modelId="{F5674D91-A27D-4FEC-A06B-2B6E1443F87D}" type="parTrans" cxnId="{B2696AA5-9414-4C21-9A39-BBD317815874}">
      <dgm:prSet/>
      <dgm:spPr/>
      <dgm:t>
        <a:bodyPr/>
        <a:lstStyle/>
        <a:p>
          <a:endParaRPr lang="ru-RU"/>
        </a:p>
      </dgm:t>
    </dgm:pt>
    <dgm:pt modelId="{E374FF89-3229-4E2C-BAB6-28043BF3EE19}" type="sibTrans" cxnId="{B2696AA5-9414-4C21-9A39-BBD317815874}">
      <dgm:prSet/>
      <dgm:spPr/>
      <dgm:t>
        <a:bodyPr/>
        <a:lstStyle/>
        <a:p>
          <a:endParaRPr lang="ru-RU"/>
        </a:p>
      </dgm:t>
    </dgm:pt>
    <dgm:pt modelId="{E4B602ED-9DB7-4C9B-953F-8C249AC51E06}" type="pres">
      <dgm:prSet presAssocID="{D65C40F2-77D5-4F1F-98C0-A2AF1303B97D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96222F-F24B-4A7B-9DB6-55A4568A5AC1}" type="pres">
      <dgm:prSet presAssocID="{D65C40F2-77D5-4F1F-98C0-A2AF1303B97D}" presName="triangle1" presStyleLbl="node1" presStyleIdx="0" presStyleCnt="4" custLinFactNeighborX="-305" custLinFactNeighborY="4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7192B-D209-4A17-A9E0-A44AD5D2BEC3}" type="pres">
      <dgm:prSet presAssocID="{D65C40F2-77D5-4F1F-98C0-A2AF1303B97D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4C458-6FA4-4647-A797-DFBB1CE6D36D}" type="pres">
      <dgm:prSet presAssocID="{D65C40F2-77D5-4F1F-98C0-A2AF1303B97D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83A0E-40DF-4098-A531-5A40F94C91EF}" type="pres">
      <dgm:prSet presAssocID="{D65C40F2-77D5-4F1F-98C0-A2AF1303B97D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7A5ADE-69DD-4594-A2B0-6043FB492171}" srcId="{D65C40F2-77D5-4F1F-98C0-A2AF1303B97D}" destId="{358FBFB4-ADCD-4A1D-840D-1A4130C13159}" srcOrd="0" destOrd="0" parTransId="{0B2DC95E-6820-4B8B-B1D3-8C29480590C5}" sibTransId="{206D7F15-419F-4200-95C0-EE358DA0AA03}"/>
    <dgm:cxn modelId="{2B3B41EC-C084-40F2-BA65-E838063D6968}" type="presOf" srcId="{D65C40F2-77D5-4F1F-98C0-A2AF1303B97D}" destId="{E4B602ED-9DB7-4C9B-953F-8C249AC51E06}" srcOrd="0" destOrd="0" presId="urn:microsoft.com/office/officeart/2005/8/layout/pyramid4"/>
    <dgm:cxn modelId="{728E648B-F7C0-4E97-A9FE-8AC11A713CDC}" srcId="{D65C40F2-77D5-4F1F-98C0-A2AF1303B97D}" destId="{14774DB9-0073-493B-955C-509E4D84872F}" srcOrd="1" destOrd="0" parTransId="{147664AF-07C2-4B45-A66E-E5D03B2E3BC6}" sibTransId="{79A950BC-1D8E-4FAB-9914-266C8EF4D164}"/>
    <dgm:cxn modelId="{B2696AA5-9414-4C21-9A39-BBD317815874}" srcId="{D65C40F2-77D5-4F1F-98C0-A2AF1303B97D}" destId="{9AB177D7-C274-460C-92CC-EB8AB4F8845C}" srcOrd="3" destOrd="0" parTransId="{F5674D91-A27D-4FEC-A06B-2B6E1443F87D}" sibTransId="{E374FF89-3229-4E2C-BAB6-28043BF3EE19}"/>
    <dgm:cxn modelId="{420CF4E7-1C40-4D07-A0C3-A104DF58092F}" srcId="{D65C40F2-77D5-4F1F-98C0-A2AF1303B97D}" destId="{7146E854-6DE2-4E5F-A312-5C7E2B81DD6F}" srcOrd="2" destOrd="0" parTransId="{2BC166D5-B87E-4666-8FEE-A73CE3D93CE4}" sibTransId="{D49E48F7-420B-48E8-8085-845ABA59C08C}"/>
    <dgm:cxn modelId="{C83B2B81-7416-4387-AEBE-C7BCC8AA43DF}" type="presOf" srcId="{9AB177D7-C274-460C-92CC-EB8AB4F8845C}" destId="{33183A0E-40DF-4098-A531-5A40F94C91EF}" srcOrd="0" destOrd="0" presId="urn:microsoft.com/office/officeart/2005/8/layout/pyramid4"/>
    <dgm:cxn modelId="{9B4306B5-07C6-4DC7-9B76-0C4F674A3F66}" type="presOf" srcId="{358FBFB4-ADCD-4A1D-840D-1A4130C13159}" destId="{E996222F-F24B-4A7B-9DB6-55A4568A5AC1}" srcOrd="0" destOrd="0" presId="urn:microsoft.com/office/officeart/2005/8/layout/pyramid4"/>
    <dgm:cxn modelId="{CF6C48BB-6027-46CB-B018-04BCA2D72CAF}" type="presOf" srcId="{14774DB9-0073-493B-955C-509E4D84872F}" destId="{CE57192B-D209-4A17-A9E0-A44AD5D2BEC3}" srcOrd="0" destOrd="0" presId="urn:microsoft.com/office/officeart/2005/8/layout/pyramid4"/>
    <dgm:cxn modelId="{4FE83D1C-944F-42EB-8611-813DC32BC154}" type="presOf" srcId="{7146E854-6DE2-4E5F-A312-5C7E2B81DD6F}" destId="{DFD4C458-6FA4-4647-A797-DFBB1CE6D36D}" srcOrd="0" destOrd="0" presId="urn:microsoft.com/office/officeart/2005/8/layout/pyramid4"/>
    <dgm:cxn modelId="{A4E9775D-FA4B-4A1D-A914-AF3C018A41AC}" type="presParOf" srcId="{E4B602ED-9DB7-4C9B-953F-8C249AC51E06}" destId="{E996222F-F24B-4A7B-9DB6-55A4568A5AC1}" srcOrd="0" destOrd="0" presId="urn:microsoft.com/office/officeart/2005/8/layout/pyramid4"/>
    <dgm:cxn modelId="{D9B10D34-FD7B-4C3D-A15D-4FD355A669EB}" type="presParOf" srcId="{E4B602ED-9DB7-4C9B-953F-8C249AC51E06}" destId="{CE57192B-D209-4A17-A9E0-A44AD5D2BEC3}" srcOrd="1" destOrd="0" presId="urn:microsoft.com/office/officeart/2005/8/layout/pyramid4"/>
    <dgm:cxn modelId="{37486CA0-D03B-4049-9AB7-04AD4882B8DD}" type="presParOf" srcId="{E4B602ED-9DB7-4C9B-953F-8C249AC51E06}" destId="{DFD4C458-6FA4-4647-A797-DFBB1CE6D36D}" srcOrd="2" destOrd="0" presId="urn:microsoft.com/office/officeart/2005/8/layout/pyramid4"/>
    <dgm:cxn modelId="{E5E74A88-0745-4F28-A0D0-8A814A0F72F6}" type="presParOf" srcId="{E4B602ED-9DB7-4C9B-953F-8C249AC51E06}" destId="{33183A0E-40DF-4098-A531-5A40F94C91E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981B13-733F-4692-970B-A2D092B46CD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F0A0EA-D5BC-4FFA-8379-0ECD842913F6}">
      <dgm:prSet phldrT="[Текст]"/>
      <dgm:spPr/>
      <dgm:t>
        <a:bodyPr/>
        <a:lstStyle/>
        <a:p>
          <a:r>
            <a:rPr lang="uk-UA" dirty="0" smtClean="0"/>
            <a:t>ЕТИЛЕН для добування</a:t>
          </a:r>
          <a:endParaRPr lang="ru-RU" dirty="0"/>
        </a:p>
      </dgm:t>
    </dgm:pt>
    <dgm:pt modelId="{03631E54-4E6F-474A-A053-D477D6AB08AC}" type="parTrans" cxnId="{CF7830E7-63E7-40B5-B24B-35B39980370A}">
      <dgm:prSet/>
      <dgm:spPr/>
      <dgm:t>
        <a:bodyPr/>
        <a:lstStyle/>
        <a:p>
          <a:endParaRPr lang="ru-RU"/>
        </a:p>
      </dgm:t>
    </dgm:pt>
    <dgm:pt modelId="{A744FEE8-2001-4225-88F5-7EE5198E3BEE}" type="sibTrans" cxnId="{CF7830E7-63E7-40B5-B24B-35B39980370A}">
      <dgm:prSet/>
      <dgm:spPr/>
      <dgm:t>
        <a:bodyPr/>
        <a:lstStyle/>
        <a:p>
          <a:endParaRPr lang="ru-RU"/>
        </a:p>
      </dgm:t>
    </dgm:pt>
    <dgm:pt modelId="{59139C7F-8199-4D57-A5FE-23137CB48B7C}">
      <dgm:prSet phldrT="[Текст]"/>
      <dgm:spPr/>
      <dgm:t>
        <a:bodyPr/>
        <a:lstStyle/>
        <a:p>
          <a:r>
            <a:rPr lang="uk-UA" dirty="0" smtClean="0"/>
            <a:t>ЕТАНОЛУ</a:t>
          </a:r>
          <a:endParaRPr lang="ru-RU" dirty="0"/>
        </a:p>
      </dgm:t>
    </dgm:pt>
    <dgm:pt modelId="{702BCBEF-9347-4FB6-BA22-60C366D5E1EE}" type="parTrans" cxnId="{79527497-8594-4580-B4BC-62B4DD9ACCE5}">
      <dgm:prSet/>
      <dgm:spPr/>
      <dgm:t>
        <a:bodyPr/>
        <a:lstStyle/>
        <a:p>
          <a:endParaRPr lang="ru-RU"/>
        </a:p>
      </dgm:t>
    </dgm:pt>
    <dgm:pt modelId="{E3EEA089-04CC-4F54-9E16-4D06A8556F7B}" type="sibTrans" cxnId="{79527497-8594-4580-B4BC-62B4DD9ACCE5}">
      <dgm:prSet/>
      <dgm:spPr/>
      <dgm:t>
        <a:bodyPr/>
        <a:lstStyle/>
        <a:p>
          <a:endParaRPr lang="ru-RU"/>
        </a:p>
      </dgm:t>
    </dgm:pt>
    <dgm:pt modelId="{30C6DAC6-5D09-41B6-AFFD-FD16C0E23069}">
      <dgm:prSet phldrT="[Текст]"/>
      <dgm:spPr/>
      <dgm:t>
        <a:bodyPr/>
        <a:lstStyle/>
        <a:p>
          <a:r>
            <a:rPr lang="uk-UA" dirty="0" smtClean="0"/>
            <a:t>ОЦТОВОЇ КИСЛОТИ</a:t>
          </a:r>
          <a:endParaRPr lang="ru-RU" dirty="0"/>
        </a:p>
      </dgm:t>
    </dgm:pt>
    <dgm:pt modelId="{D04AB770-2710-4943-A52C-7C06A031BA09}" type="parTrans" cxnId="{8AE9C154-3E87-4442-B4AE-1FDC404891FB}">
      <dgm:prSet/>
      <dgm:spPr/>
      <dgm:t>
        <a:bodyPr/>
        <a:lstStyle/>
        <a:p>
          <a:endParaRPr lang="ru-RU"/>
        </a:p>
      </dgm:t>
    </dgm:pt>
    <dgm:pt modelId="{7EC56556-A73C-4816-9587-3672D53598F1}" type="sibTrans" cxnId="{8AE9C154-3E87-4442-B4AE-1FDC404891FB}">
      <dgm:prSet/>
      <dgm:spPr/>
      <dgm:t>
        <a:bodyPr/>
        <a:lstStyle/>
        <a:p>
          <a:endParaRPr lang="ru-RU"/>
        </a:p>
      </dgm:t>
    </dgm:pt>
    <dgm:pt modelId="{3AE705AA-7E9E-4F56-B6DA-24510D4BF5CA}">
      <dgm:prSet phldrT="[Текст]"/>
      <dgm:spPr/>
      <dgm:t>
        <a:bodyPr/>
        <a:lstStyle/>
        <a:p>
          <a:r>
            <a:rPr lang="uk-UA" dirty="0" smtClean="0"/>
            <a:t>СТИРОЛУ</a:t>
          </a:r>
          <a:endParaRPr lang="ru-RU" dirty="0"/>
        </a:p>
      </dgm:t>
    </dgm:pt>
    <dgm:pt modelId="{4611436C-A891-43CE-B873-55749784221A}" type="parTrans" cxnId="{113466A9-6116-4186-B796-50F55E3CDBA2}">
      <dgm:prSet/>
      <dgm:spPr/>
      <dgm:t>
        <a:bodyPr/>
        <a:lstStyle/>
        <a:p>
          <a:endParaRPr lang="ru-RU"/>
        </a:p>
      </dgm:t>
    </dgm:pt>
    <dgm:pt modelId="{840C2514-6845-43F2-BC00-71C576A25AD4}" type="sibTrans" cxnId="{113466A9-6116-4186-B796-50F55E3CDBA2}">
      <dgm:prSet/>
      <dgm:spPr/>
      <dgm:t>
        <a:bodyPr/>
        <a:lstStyle/>
        <a:p>
          <a:endParaRPr lang="ru-RU"/>
        </a:p>
      </dgm:t>
    </dgm:pt>
    <dgm:pt modelId="{C142F216-F756-45C2-88A8-A93A617AB6FB}">
      <dgm:prSet phldrT="[Текст]"/>
      <dgm:spPr/>
      <dgm:t>
        <a:bodyPr/>
        <a:lstStyle/>
        <a:p>
          <a:r>
            <a:rPr lang="uk-UA" dirty="0" smtClean="0"/>
            <a:t>ВІНІЛХЛОРИДУ</a:t>
          </a:r>
          <a:endParaRPr lang="ru-RU" dirty="0"/>
        </a:p>
      </dgm:t>
    </dgm:pt>
    <dgm:pt modelId="{12E3859A-9A8E-4D34-BD24-1F5927BE376F}" type="parTrans" cxnId="{ED9E7FB9-F1CC-4561-A9EC-1F12D26B4B3C}">
      <dgm:prSet/>
      <dgm:spPr/>
      <dgm:t>
        <a:bodyPr/>
        <a:lstStyle/>
        <a:p>
          <a:endParaRPr lang="ru-RU"/>
        </a:p>
      </dgm:t>
    </dgm:pt>
    <dgm:pt modelId="{66F943C5-FD8C-4488-B917-8C176E2C7012}" type="sibTrans" cxnId="{ED9E7FB9-F1CC-4561-A9EC-1F12D26B4B3C}">
      <dgm:prSet/>
      <dgm:spPr/>
      <dgm:t>
        <a:bodyPr/>
        <a:lstStyle/>
        <a:p>
          <a:endParaRPr lang="ru-RU"/>
        </a:p>
      </dgm:t>
    </dgm:pt>
    <dgm:pt modelId="{4A2129D4-F5F3-4C93-82D5-98E4DEF695CD}" type="pres">
      <dgm:prSet presAssocID="{D2981B13-733F-4692-970B-A2D092B46CD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2B647C-CB16-494B-8725-8A974B3937EC}" type="pres">
      <dgm:prSet presAssocID="{D8F0A0EA-D5BC-4FFA-8379-0ECD842913F6}" presName="centerShape" presStyleLbl="node0" presStyleIdx="0" presStyleCnt="1"/>
      <dgm:spPr/>
      <dgm:t>
        <a:bodyPr/>
        <a:lstStyle/>
        <a:p>
          <a:endParaRPr lang="ru-RU"/>
        </a:p>
      </dgm:t>
    </dgm:pt>
    <dgm:pt modelId="{8DF909B1-1FA6-4761-82E2-BA7D66B5269F}" type="pres">
      <dgm:prSet presAssocID="{702BCBEF-9347-4FB6-BA22-60C366D5E1EE}" presName="parTrans" presStyleLbl="sibTrans2D1" presStyleIdx="0" presStyleCnt="4"/>
      <dgm:spPr/>
      <dgm:t>
        <a:bodyPr/>
        <a:lstStyle/>
        <a:p>
          <a:endParaRPr lang="ru-RU"/>
        </a:p>
      </dgm:t>
    </dgm:pt>
    <dgm:pt modelId="{67053CDB-6690-4B33-9D6A-C19879AFADC6}" type="pres">
      <dgm:prSet presAssocID="{702BCBEF-9347-4FB6-BA22-60C366D5E1E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F0EF9F6-190D-48AE-A267-17A812F4CDF5}" type="pres">
      <dgm:prSet presAssocID="{59139C7F-8199-4D57-A5FE-23137CB48B7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18512-3484-4B1A-AF10-2CCF9436A139}" type="pres">
      <dgm:prSet presAssocID="{D04AB770-2710-4943-A52C-7C06A031BA09}" presName="parTrans" presStyleLbl="sibTrans2D1" presStyleIdx="1" presStyleCnt="4"/>
      <dgm:spPr/>
      <dgm:t>
        <a:bodyPr/>
        <a:lstStyle/>
        <a:p>
          <a:endParaRPr lang="ru-RU"/>
        </a:p>
      </dgm:t>
    </dgm:pt>
    <dgm:pt modelId="{94F96408-4686-4AEA-AEA6-1BB84CF4AC75}" type="pres">
      <dgm:prSet presAssocID="{D04AB770-2710-4943-A52C-7C06A031BA09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5341FF6-05F4-486B-9923-7188057F69E0}" type="pres">
      <dgm:prSet presAssocID="{30C6DAC6-5D09-41B6-AFFD-FD16C0E2306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A932C-51C0-4ECF-9C94-3503AD13650D}" type="pres">
      <dgm:prSet presAssocID="{4611436C-A891-43CE-B873-55749784221A}" presName="parTrans" presStyleLbl="sibTrans2D1" presStyleIdx="2" presStyleCnt="4"/>
      <dgm:spPr/>
      <dgm:t>
        <a:bodyPr/>
        <a:lstStyle/>
        <a:p>
          <a:endParaRPr lang="ru-RU"/>
        </a:p>
      </dgm:t>
    </dgm:pt>
    <dgm:pt modelId="{30FFA820-24B3-414B-A59C-848EFE068131}" type="pres">
      <dgm:prSet presAssocID="{4611436C-A891-43CE-B873-55749784221A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BD0DF8C8-9D56-4E9D-9C47-6721C23D2189}" type="pres">
      <dgm:prSet presAssocID="{3AE705AA-7E9E-4F56-B6DA-24510D4BF5C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E6D79-F0B4-4B8F-8A41-0F5DFA0317FE}" type="pres">
      <dgm:prSet presAssocID="{12E3859A-9A8E-4D34-BD24-1F5927BE376F}" presName="parTrans" presStyleLbl="sibTrans2D1" presStyleIdx="3" presStyleCnt="4"/>
      <dgm:spPr/>
      <dgm:t>
        <a:bodyPr/>
        <a:lstStyle/>
        <a:p>
          <a:endParaRPr lang="ru-RU"/>
        </a:p>
      </dgm:t>
    </dgm:pt>
    <dgm:pt modelId="{5707F281-7103-4396-85B4-D855B68AA2ED}" type="pres">
      <dgm:prSet presAssocID="{12E3859A-9A8E-4D34-BD24-1F5927BE376F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15491FA3-946E-4BC8-8C5F-94A5C5CE66B2}" type="pres">
      <dgm:prSet presAssocID="{C142F216-F756-45C2-88A8-A93A617AB6F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528D43-92C1-45A7-962B-BBF64A1ADE8A}" type="presOf" srcId="{12E3859A-9A8E-4D34-BD24-1F5927BE376F}" destId="{5707F281-7103-4396-85B4-D855B68AA2ED}" srcOrd="1" destOrd="0" presId="urn:microsoft.com/office/officeart/2005/8/layout/radial5"/>
    <dgm:cxn modelId="{08966F2A-9BDD-42FF-A765-3CDDDEC06BC7}" type="presOf" srcId="{59139C7F-8199-4D57-A5FE-23137CB48B7C}" destId="{7F0EF9F6-190D-48AE-A267-17A812F4CDF5}" srcOrd="0" destOrd="0" presId="urn:microsoft.com/office/officeart/2005/8/layout/radial5"/>
    <dgm:cxn modelId="{79527497-8594-4580-B4BC-62B4DD9ACCE5}" srcId="{D8F0A0EA-D5BC-4FFA-8379-0ECD842913F6}" destId="{59139C7F-8199-4D57-A5FE-23137CB48B7C}" srcOrd="0" destOrd="0" parTransId="{702BCBEF-9347-4FB6-BA22-60C366D5E1EE}" sibTransId="{E3EEA089-04CC-4F54-9E16-4D06A8556F7B}"/>
    <dgm:cxn modelId="{68A742F7-0DA9-458C-ABBE-28B53C0CE7BA}" type="presOf" srcId="{4611436C-A891-43CE-B873-55749784221A}" destId="{30FFA820-24B3-414B-A59C-848EFE068131}" srcOrd="1" destOrd="0" presId="urn:microsoft.com/office/officeart/2005/8/layout/radial5"/>
    <dgm:cxn modelId="{5994BE4C-C87D-420B-AE48-244076B41D54}" type="presOf" srcId="{4611436C-A891-43CE-B873-55749784221A}" destId="{36AA932C-51C0-4ECF-9C94-3503AD13650D}" srcOrd="0" destOrd="0" presId="urn:microsoft.com/office/officeart/2005/8/layout/radial5"/>
    <dgm:cxn modelId="{66562A68-AAA9-49D7-9BA7-729D018E470D}" type="presOf" srcId="{12E3859A-9A8E-4D34-BD24-1F5927BE376F}" destId="{870E6D79-F0B4-4B8F-8A41-0F5DFA0317FE}" srcOrd="0" destOrd="0" presId="urn:microsoft.com/office/officeart/2005/8/layout/radial5"/>
    <dgm:cxn modelId="{CF7830E7-63E7-40B5-B24B-35B39980370A}" srcId="{D2981B13-733F-4692-970B-A2D092B46CD7}" destId="{D8F0A0EA-D5BC-4FFA-8379-0ECD842913F6}" srcOrd="0" destOrd="0" parTransId="{03631E54-4E6F-474A-A053-D477D6AB08AC}" sibTransId="{A744FEE8-2001-4225-88F5-7EE5198E3BEE}"/>
    <dgm:cxn modelId="{DACCD652-3E20-4F67-BF42-05A78FA35C49}" type="presOf" srcId="{702BCBEF-9347-4FB6-BA22-60C366D5E1EE}" destId="{8DF909B1-1FA6-4761-82E2-BA7D66B5269F}" srcOrd="0" destOrd="0" presId="urn:microsoft.com/office/officeart/2005/8/layout/radial5"/>
    <dgm:cxn modelId="{B0D93874-537F-4A60-8EE7-ECAC93814642}" type="presOf" srcId="{C142F216-F756-45C2-88A8-A93A617AB6FB}" destId="{15491FA3-946E-4BC8-8C5F-94A5C5CE66B2}" srcOrd="0" destOrd="0" presId="urn:microsoft.com/office/officeart/2005/8/layout/radial5"/>
    <dgm:cxn modelId="{8E955DFC-DAAB-45EB-8E77-6E7EFCCD6E4F}" type="presOf" srcId="{D04AB770-2710-4943-A52C-7C06A031BA09}" destId="{99418512-3484-4B1A-AF10-2CCF9436A139}" srcOrd="0" destOrd="0" presId="urn:microsoft.com/office/officeart/2005/8/layout/radial5"/>
    <dgm:cxn modelId="{113466A9-6116-4186-B796-50F55E3CDBA2}" srcId="{D8F0A0EA-D5BC-4FFA-8379-0ECD842913F6}" destId="{3AE705AA-7E9E-4F56-B6DA-24510D4BF5CA}" srcOrd="2" destOrd="0" parTransId="{4611436C-A891-43CE-B873-55749784221A}" sibTransId="{840C2514-6845-43F2-BC00-71C576A25AD4}"/>
    <dgm:cxn modelId="{ED9E7FB9-F1CC-4561-A9EC-1F12D26B4B3C}" srcId="{D8F0A0EA-D5BC-4FFA-8379-0ECD842913F6}" destId="{C142F216-F756-45C2-88A8-A93A617AB6FB}" srcOrd="3" destOrd="0" parTransId="{12E3859A-9A8E-4D34-BD24-1F5927BE376F}" sibTransId="{66F943C5-FD8C-4488-B917-8C176E2C7012}"/>
    <dgm:cxn modelId="{C001C2CC-116E-4475-B573-C4E4AF041550}" type="presOf" srcId="{3AE705AA-7E9E-4F56-B6DA-24510D4BF5CA}" destId="{BD0DF8C8-9D56-4E9D-9C47-6721C23D2189}" srcOrd="0" destOrd="0" presId="urn:microsoft.com/office/officeart/2005/8/layout/radial5"/>
    <dgm:cxn modelId="{105065F5-B487-454C-90E8-C01C86B6734F}" type="presOf" srcId="{D8F0A0EA-D5BC-4FFA-8379-0ECD842913F6}" destId="{A62B647C-CB16-494B-8725-8A974B3937EC}" srcOrd="0" destOrd="0" presId="urn:microsoft.com/office/officeart/2005/8/layout/radial5"/>
    <dgm:cxn modelId="{A2227A59-2D27-4C51-AEC9-CAAD2CBC9132}" type="presOf" srcId="{702BCBEF-9347-4FB6-BA22-60C366D5E1EE}" destId="{67053CDB-6690-4B33-9D6A-C19879AFADC6}" srcOrd="1" destOrd="0" presId="urn:microsoft.com/office/officeart/2005/8/layout/radial5"/>
    <dgm:cxn modelId="{8AE9C154-3E87-4442-B4AE-1FDC404891FB}" srcId="{D8F0A0EA-D5BC-4FFA-8379-0ECD842913F6}" destId="{30C6DAC6-5D09-41B6-AFFD-FD16C0E23069}" srcOrd="1" destOrd="0" parTransId="{D04AB770-2710-4943-A52C-7C06A031BA09}" sibTransId="{7EC56556-A73C-4816-9587-3672D53598F1}"/>
    <dgm:cxn modelId="{420318D9-BCFE-4989-828E-734F3741D6DB}" type="presOf" srcId="{D04AB770-2710-4943-A52C-7C06A031BA09}" destId="{94F96408-4686-4AEA-AEA6-1BB84CF4AC75}" srcOrd="1" destOrd="0" presId="urn:microsoft.com/office/officeart/2005/8/layout/radial5"/>
    <dgm:cxn modelId="{69699F54-4655-42BC-AD8A-953390459D54}" type="presOf" srcId="{D2981B13-733F-4692-970B-A2D092B46CD7}" destId="{4A2129D4-F5F3-4C93-82D5-98E4DEF695CD}" srcOrd="0" destOrd="0" presId="urn:microsoft.com/office/officeart/2005/8/layout/radial5"/>
    <dgm:cxn modelId="{A1A97880-29BE-4FD7-AE85-567D1BB178DB}" type="presOf" srcId="{30C6DAC6-5D09-41B6-AFFD-FD16C0E23069}" destId="{85341FF6-05F4-486B-9923-7188057F69E0}" srcOrd="0" destOrd="0" presId="urn:microsoft.com/office/officeart/2005/8/layout/radial5"/>
    <dgm:cxn modelId="{1C442199-CE8A-4755-9E9D-F125A693DD7A}" type="presParOf" srcId="{4A2129D4-F5F3-4C93-82D5-98E4DEF695CD}" destId="{A62B647C-CB16-494B-8725-8A974B3937EC}" srcOrd="0" destOrd="0" presId="urn:microsoft.com/office/officeart/2005/8/layout/radial5"/>
    <dgm:cxn modelId="{7E54FABC-4135-46B5-8256-C4AF19CF5903}" type="presParOf" srcId="{4A2129D4-F5F3-4C93-82D5-98E4DEF695CD}" destId="{8DF909B1-1FA6-4761-82E2-BA7D66B5269F}" srcOrd="1" destOrd="0" presId="urn:microsoft.com/office/officeart/2005/8/layout/radial5"/>
    <dgm:cxn modelId="{EC5DAEC9-FB71-4E98-A919-6C5DF7E2448B}" type="presParOf" srcId="{8DF909B1-1FA6-4761-82E2-BA7D66B5269F}" destId="{67053CDB-6690-4B33-9D6A-C19879AFADC6}" srcOrd="0" destOrd="0" presId="urn:microsoft.com/office/officeart/2005/8/layout/radial5"/>
    <dgm:cxn modelId="{7CE0C403-85D1-4AAF-B889-4AD798F52163}" type="presParOf" srcId="{4A2129D4-F5F3-4C93-82D5-98E4DEF695CD}" destId="{7F0EF9F6-190D-48AE-A267-17A812F4CDF5}" srcOrd="2" destOrd="0" presId="urn:microsoft.com/office/officeart/2005/8/layout/radial5"/>
    <dgm:cxn modelId="{B6445E4C-79FA-4087-819F-3AAE15A70B0D}" type="presParOf" srcId="{4A2129D4-F5F3-4C93-82D5-98E4DEF695CD}" destId="{99418512-3484-4B1A-AF10-2CCF9436A139}" srcOrd="3" destOrd="0" presId="urn:microsoft.com/office/officeart/2005/8/layout/radial5"/>
    <dgm:cxn modelId="{743B2A5D-75FC-42BC-94CD-2CCE17F7BA05}" type="presParOf" srcId="{99418512-3484-4B1A-AF10-2CCF9436A139}" destId="{94F96408-4686-4AEA-AEA6-1BB84CF4AC75}" srcOrd="0" destOrd="0" presId="urn:microsoft.com/office/officeart/2005/8/layout/radial5"/>
    <dgm:cxn modelId="{3819882B-B889-4693-BBD5-D8B261544E8F}" type="presParOf" srcId="{4A2129D4-F5F3-4C93-82D5-98E4DEF695CD}" destId="{85341FF6-05F4-486B-9923-7188057F69E0}" srcOrd="4" destOrd="0" presId="urn:microsoft.com/office/officeart/2005/8/layout/radial5"/>
    <dgm:cxn modelId="{BF8CE941-4AB8-4376-A084-8094DEF3ACFC}" type="presParOf" srcId="{4A2129D4-F5F3-4C93-82D5-98E4DEF695CD}" destId="{36AA932C-51C0-4ECF-9C94-3503AD13650D}" srcOrd="5" destOrd="0" presId="urn:microsoft.com/office/officeart/2005/8/layout/radial5"/>
    <dgm:cxn modelId="{3AC1BF33-AA19-40A9-8D2D-46F7380D174E}" type="presParOf" srcId="{36AA932C-51C0-4ECF-9C94-3503AD13650D}" destId="{30FFA820-24B3-414B-A59C-848EFE068131}" srcOrd="0" destOrd="0" presId="urn:microsoft.com/office/officeart/2005/8/layout/radial5"/>
    <dgm:cxn modelId="{57B91AD6-0054-4E32-957E-4D04F66425C1}" type="presParOf" srcId="{4A2129D4-F5F3-4C93-82D5-98E4DEF695CD}" destId="{BD0DF8C8-9D56-4E9D-9C47-6721C23D2189}" srcOrd="6" destOrd="0" presId="urn:microsoft.com/office/officeart/2005/8/layout/radial5"/>
    <dgm:cxn modelId="{CA0A40F8-6A7A-45EB-BEF2-0B7BE4FA224C}" type="presParOf" srcId="{4A2129D4-F5F3-4C93-82D5-98E4DEF695CD}" destId="{870E6D79-F0B4-4B8F-8A41-0F5DFA0317FE}" srcOrd="7" destOrd="0" presId="urn:microsoft.com/office/officeart/2005/8/layout/radial5"/>
    <dgm:cxn modelId="{BDDF0788-9922-46B0-BF1E-9582E977FEEE}" type="presParOf" srcId="{870E6D79-F0B4-4B8F-8A41-0F5DFA0317FE}" destId="{5707F281-7103-4396-85B4-D855B68AA2ED}" srcOrd="0" destOrd="0" presId="urn:microsoft.com/office/officeart/2005/8/layout/radial5"/>
    <dgm:cxn modelId="{DED34374-D73F-4465-9530-42C48A17B95A}" type="presParOf" srcId="{4A2129D4-F5F3-4C93-82D5-98E4DEF695CD}" destId="{15491FA3-946E-4BC8-8C5F-94A5C5CE66B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6A39C4-55A2-4D30-84CA-163D0296896D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510736-F0AD-42BD-B36F-542A72C93170}">
      <dgm:prSet phldrT="[Текст]"/>
      <dgm:spPr/>
      <dgm:t>
        <a:bodyPr/>
        <a:lstStyle/>
        <a:p>
          <a:r>
            <a:rPr lang="uk-UA" dirty="0" smtClean="0"/>
            <a:t>ПОЛІВІНІЛ-ХЛОРИДУ</a:t>
          </a:r>
          <a:endParaRPr lang="ru-RU" dirty="0"/>
        </a:p>
      </dgm:t>
    </dgm:pt>
    <dgm:pt modelId="{B6CD3190-7CDE-4C86-A847-52FCEF8DBE7D}" type="parTrans" cxnId="{955B2872-F4D3-4BFF-A085-9C27BEFEA8EA}">
      <dgm:prSet/>
      <dgm:spPr/>
      <dgm:t>
        <a:bodyPr/>
        <a:lstStyle/>
        <a:p>
          <a:endParaRPr lang="ru-RU"/>
        </a:p>
      </dgm:t>
    </dgm:pt>
    <dgm:pt modelId="{DE018F34-7B99-414A-92EF-FB0EAABCC169}" type="sibTrans" cxnId="{955B2872-F4D3-4BFF-A085-9C27BEFEA8EA}">
      <dgm:prSet/>
      <dgm:spPr/>
      <dgm:t>
        <a:bodyPr/>
        <a:lstStyle/>
        <a:p>
          <a:endParaRPr lang="ru-RU"/>
        </a:p>
      </dgm:t>
    </dgm:pt>
    <dgm:pt modelId="{48567A4A-4AD7-49E7-841C-5F20A40DA8AC}">
      <dgm:prSet phldrT="[Текст]" phldr="1"/>
      <dgm:spPr/>
      <dgm:t>
        <a:bodyPr/>
        <a:lstStyle/>
        <a:p>
          <a:endParaRPr lang="ru-RU" dirty="0"/>
        </a:p>
      </dgm:t>
    </dgm:pt>
    <dgm:pt modelId="{7E4ECBB3-6253-40A2-8ACE-3BD31FE006E7}" type="parTrans" cxnId="{D5F6A4C8-AEB5-4B6E-B43E-7948E34C7420}">
      <dgm:prSet/>
      <dgm:spPr/>
      <dgm:t>
        <a:bodyPr/>
        <a:lstStyle/>
        <a:p>
          <a:endParaRPr lang="ru-RU"/>
        </a:p>
      </dgm:t>
    </dgm:pt>
    <dgm:pt modelId="{2543EFB5-50C2-42BC-A1DD-B344C129CD5B}" type="sibTrans" cxnId="{D5F6A4C8-AEB5-4B6E-B43E-7948E34C7420}">
      <dgm:prSet/>
      <dgm:spPr/>
      <dgm:t>
        <a:bodyPr/>
        <a:lstStyle/>
        <a:p>
          <a:endParaRPr lang="ru-RU"/>
        </a:p>
      </dgm:t>
    </dgm:pt>
    <dgm:pt modelId="{6A46F998-34C3-4D15-A45D-5A0A7E5984F7}">
      <dgm:prSet phldrT="[Текст]"/>
      <dgm:spPr/>
      <dgm:t>
        <a:bodyPr/>
        <a:lstStyle/>
        <a:p>
          <a:r>
            <a:rPr lang="uk-UA" dirty="0" smtClean="0"/>
            <a:t>ЕТИЛЕН для добування</a:t>
          </a:r>
          <a:endParaRPr lang="ru-RU" dirty="0"/>
        </a:p>
      </dgm:t>
    </dgm:pt>
    <dgm:pt modelId="{94AE7E31-9ED8-42BC-A400-861A264A5924}" type="parTrans" cxnId="{C30925AE-3B37-421F-A685-540B6614F7DD}">
      <dgm:prSet/>
      <dgm:spPr/>
      <dgm:t>
        <a:bodyPr/>
        <a:lstStyle/>
        <a:p>
          <a:endParaRPr lang="ru-RU"/>
        </a:p>
      </dgm:t>
    </dgm:pt>
    <dgm:pt modelId="{1E7E85E1-1781-4FE0-B479-C6AFA4123A58}" type="sibTrans" cxnId="{C30925AE-3B37-421F-A685-540B6614F7DD}">
      <dgm:prSet/>
      <dgm:spPr/>
      <dgm:t>
        <a:bodyPr/>
        <a:lstStyle/>
        <a:p>
          <a:endParaRPr lang="ru-RU"/>
        </a:p>
      </dgm:t>
    </dgm:pt>
    <dgm:pt modelId="{3C0B99E7-B316-4112-B32A-7008551B8167}">
      <dgm:prSet phldrT="[Текст]" phldr="1"/>
      <dgm:spPr/>
      <dgm:t>
        <a:bodyPr/>
        <a:lstStyle/>
        <a:p>
          <a:endParaRPr lang="ru-RU" dirty="0"/>
        </a:p>
      </dgm:t>
    </dgm:pt>
    <dgm:pt modelId="{67D928F1-8BA1-46FA-A53D-54BF21EAAE1B}" type="parTrans" cxnId="{78E8B448-8455-4826-A71F-A49F08E0FBA1}">
      <dgm:prSet/>
      <dgm:spPr/>
      <dgm:t>
        <a:bodyPr/>
        <a:lstStyle/>
        <a:p>
          <a:endParaRPr lang="ru-RU"/>
        </a:p>
      </dgm:t>
    </dgm:pt>
    <dgm:pt modelId="{0EBCCEF0-B1CB-44F1-B705-A5AA8BEAC44A}" type="sibTrans" cxnId="{78E8B448-8455-4826-A71F-A49F08E0FBA1}">
      <dgm:prSet/>
      <dgm:spPr/>
      <dgm:t>
        <a:bodyPr/>
        <a:lstStyle/>
        <a:p>
          <a:endParaRPr lang="ru-RU"/>
        </a:p>
      </dgm:t>
    </dgm:pt>
    <dgm:pt modelId="{AC3A0254-443D-4BA3-96ED-F27F0CFA6AA6}">
      <dgm:prSet phldrT="[Текст]"/>
      <dgm:spPr/>
      <dgm:t>
        <a:bodyPr/>
        <a:lstStyle/>
        <a:p>
          <a:r>
            <a:rPr lang="uk-UA" dirty="0" smtClean="0"/>
            <a:t>ПОЛІЕТИЛЕНУ</a:t>
          </a:r>
          <a:endParaRPr lang="ru-RU" dirty="0"/>
        </a:p>
      </dgm:t>
    </dgm:pt>
    <dgm:pt modelId="{8DDF83D5-58C3-4DDB-938B-CEA1D5925DC7}" type="parTrans" cxnId="{213E62C3-EC1B-4278-B924-9FBB4D2533D5}">
      <dgm:prSet/>
      <dgm:spPr/>
      <dgm:t>
        <a:bodyPr/>
        <a:lstStyle/>
        <a:p>
          <a:endParaRPr lang="ru-RU"/>
        </a:p>
      </dgm:t>
    </dgm:pt>
    <dgm:pt modelId="{E0A5B0D7-7E37-4786-99A2-E718E35F2F65}" type="sibTrans" cxnId="{213E62C3-EC1B-4278-B924-9FBB4D2533D5}">
      <dgm:prSet/>
      <dgm:spPr/>
      <dgm:t>
        <a:bodyPr/>
        <a:lstStyle/>
        <a:p>
          <a:r>
            <a:rPr lang="uk-UA" dirty="0" smtClean="0"/>
            <a:t>ПОЛІВІНІЛ-АЦЕТАТУ</a:t>
          </a:r>
          <a:endParaRPr lang="ru-RU" dirty="0"/>
        </a:p>
      </dgm:t>
    </dgm:pt>
    <dgm:pt modelId="{07BA9EC0-1275-490F-91FD-8276E8D96D5A}">
      <dgm:prSet phldrT="[Текст]" phldr="1"/>
      <dgm:spPr/>
      <dgm:t>
        <a:bodyPr/>
        <a:lstStyle/>
        <a:p>
          <a:endParaRPr lang="ru-RU"/>
        </a:p>
      </dgm:t>
    </dgm:pt>
    <dgm:pt modelId="{071133E9-2BD8-407B-A457-3256313F4198}" type="parTrans" cxnId="{F0DA3D03-9B94-4D52-B351-F04088DB3C9A}">
      <dgm:prSet/>
      <dgm:spPr/>
      <dgm:t>
        <a:bodyPr/>
        <a:lstStyle/>
        <a:p>
          <a:endParaRPr lang="ru-RU"/>
        </a:p>
      </dgm:t>
    </dgm:pt>
    <dgm:pt modelId="{7B050AF6-64CA-4AFA-8463-25BF89437410}" type="sibTrans" cxnId="{F0DA3D03-9B94-4D52-B351-F04088DB3C9A}">
      <dgm:prSet/>
      <dgm:spPr/>
      <dgm:t>
        <a:bodyPr/>
        <a:lstStyle/>
        <a:p>
          <a:endParaRPr lang="ru-RU"/>
        </a:p>
      </dgm:t>
    </dgm:pt>
    <dgm:pt modelId="{E58994B9-33DC-49B3-AED7-D7D339B39733}" type="pres">
      <dgm:prSet presAssocID="{E46A39C4-55A2-4D30-84CA-163D0296896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2837802-F484-44D6-9582-B6EFF5A39F50}" type="pres">
      <dgm:prSet presAssocID="{BB510736-F0AD-42BD-B36F-542A72C93170}" presName="composite" presStyleCnt="0"/>
      <dgm:spPr/>
    </dgm:pt>
    <dgm:pt modelId="{B8CF54B5-CD80-41E9-A78B-50D75E451F19}" type="pres">
      <dgm:prSet presAssocID="{BB510736-F0AD-42BD-B36F-542A72C9317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4533B-D880-4F9A-84F3-52880282AA05}" type="pres">
      <dgm:prSet presAssocID="{BB510736-F0AD-42BD-B36F-542A72C9317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50A7C-8CDC-4031-A063-C136DF3A3CC7}" type="pres">
      <dgm:prSet presAssocID="{BB510736-F0AD-42BD-B36F-542A72C93170}" presName="BalanceSpacing" presStyleCnt="0"/>
      <dgm:spPr/>
    </dgm:pt>
    <dgm:pt modelId="{0D627F93-59A2-4B66-99C7-941D450DF63C}" type="pres">
      <dgm:prSet presAssocID="{BB510736-F0AD-42BD-B36F-542A72C93170}" presName="BalanceSpacing1" presStyleCnt="0"/>
      <dgm:spPr/>
    </dgm:pt>
    <dgm:pt modelId="{6B148D03-A83E-4435-BF78-BE7990FCA51C}" type="pres">
      <dgm:prSet presAssocID="{DE018F34-7B99-414A-92EF-FB0EAABCC169}" presName="Accent1Text" presStyleLbl="node1" presStyleIdx="1" presStyleCnt="6"/>
      <dgm:spPr/>
      <dgm:t>
        <a:bodyPr/>
        <a:lstStyle/>
        <a:p>
          <a:endParaRPr lang="ru-RU"/>
        </a:p>
      </dgm:t>
    </dgm:pt>
    <dgm:pt modelId="{BA6D082E-AE3E-4430-8763-976C014523F9}" type="pres">
      <dgm:prSet presAssocID="{DE018F34-7B99-414A-92EF-FB0EAABCC169}" presName="spaceBetweenRectangles" presStyleCnt="0"/>
      <dgm:spPr/>
    </dgm:pt>
    <dgm:pt modelId="{5A242DCF-E76E-404F-B3CA-CC85B9FA79AB}" type="pres">
      <dgm:prSet presAssocID="{6A46F998-34C3-4D15-A45D-5A0A7E5984F7}" presName="composite" presStyleCnt="0"/>
      <dgm:spPr/>
    </dgm:pt>
    <dgm:pt modelId="{AC6DE38F-8528-4D5C-A815-2CE900773A43}" type="pres">
      <dgm:prSet presAssocID="{6A46F998-34C3-4D15-A45D-5A0A7E5984F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602B8-6E91-4D63-8F5C-CFB8BC91C66F}" type="pres">
      <dgm:prSet presAssocID="{6A46F998-34C3-4D15-A45D-5A0A7E5984F7}" presName="Childtext1" presStyleLbl="revTx" presStyleIdx="1" presStyleCnt="3" custScaleX="67028" custScaleY="86324" custLinFactY="43167" custLinFactNeighborX="5133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BBD92-B094-4270-83B3-F19ACABCB6ED}" type="pres">
      <dgm:prSet presAssocID="{6A46F998-34C3-4D15-A45D-5A0A7E5984F7}" presName="BalanceSpacing" presStyleCnt="0"/>
      <dgm:spPr/>
    </dgm:pt>
    <dgm:pt modelId="{D9DA30E6-0591-49E2-AE45-2A6679CB4E99}" type="pres">
      <dgm:prSet presAssocID="{6A46F998-34C3-4D15-A45D-5A0A7E5984F7}" presName="BalanceSpacing1" presStyleCnt="0"/>
      <dgm:spPr/>
    </dgm:pt>
    <dgm:pt modelId="{9AB075E4-3152-49B0-8D96-BEE45247DB44}" type="pres">
      <dgm:prSet presAssocID="{1E7E85E1-1781-4FE0-B479-C6AFA4123A58}" presName="Accent1Text" presStyleLbl="node1" presStyleIdx="3" presStyleCnt="6"/>
      <dgm:spPr/>
      <dgm:t>
        <a:bodyPr/>
        <a:lstStyle/>
        <a:p>
          <a:endParaRPr lang="ru-RU"/>
        </a:p>
      </dgm:t>
    </dgm:pt>
    <dgm:pt modelId="{4DF5B21B-61BC-4CDA-918B-EF5057AE8F17}" type="pres">
      <dgm:prSet presAssocID="{1E7E85E1-1781-4FE0-B479-C6AFA4123A58}" presName="spaceBetweenRectangles" presStyleCnt="0"/>
      <dgm:spPr/>
    </dgm:pt>
    <dgm:pt modelId="{9A952E10-9C25-4582-AE9F-B2927822CB90}" type="pres">
      <dgm:prSet presAssocID="{AC3A0254-443D-4BA3-96ED-F27F0CFA6AA6}" presName="composite" presStyleCnt="0"/>
      <dgm:spPr/>
    </dgm:pt>
    <dgm:pt modelId="{E8A2FF8E-F79C-41A9-A7AD-EA7E72048876}" type="pres">
      <dgm:prSet presAssocID="{AC3A0254-443D-4BA3-96ED-F27F0CFA6AA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E3A3E-566C-492B-BB91-D90AF2F762E7}" type="pres">
      <dgm:prSet presAssocID="{AC3A0254-443D-4BA3-96ED-F27F0CFA6AA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27515-1DC3-43FE-A483-E11B3AA10B64}" type="pres">
      <dgm:prSet presAssocID="{AC3A0254-443D-4BA3-96ED-F27F0CFA6AA6}" presName="BalanceSpacing" presStyleCnt="0"/>
      <dgm:spPr/>
    </dgm:pt>
    <dgm:pt modelId="{9F95CAB4-A214-499E-A86C-0BA8BC36F145}" type="pres">
      <dgm:prSet presAssocID="{AC3A0254-443D-4BA3-96ED-F27F0CFA6AA6}" presName="BalanceSpacing1" presStyleCnt="0"/>
      <dgm:spPr/>
    </dgm:pt>
    <dgm:pt modelId="{D166332D-37AD-4E89-B8A4-2F20BDEBB48B}" type="pres">
      <dgm:prSet presAssocID="{E0A5B0D7-7E37-4786-99A2-E718E35F2F65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78386EBA-239B-4D56-AC78-2C80E83E056D}" type="presOf" srcId="{1E7E85E1-1781-4FE0-B479-C6AFA4123A58}" destId="{9AB075E4-3152-49B0-8D96-BEE45247DB44}" srcOrd="0" destOrd="0" presId="urn:microsoft.com/office/officeart/2008/layout/AlternatingHexagons"/>
    <dgm:cxn modelId="{D598AEF5-47A0-42D2-A272-70A972D6CB04}" type="presOf" srcId="{48567A4A-4AD7-49E7-841C-5F20A40DA8AC}" destId="{FFC4533B-D880-4F9A-84F3-52880282AA05}" srcOrd="0" destOrd="0" presId="urn:microsoft.com/office/officeart/2008/layout/AlternatingHexagons"/>
    <dgm:cxn modelId="{AED65E05-358B-401A-94A3-69B0BEF54F04}" type="presOf" srcId="{AC3A0254-443D-4BA3-96ED-F27F0CFA6AA6}" destId="{E8A2FF8E-F79C-41A9-A7AD-EA7E72048876}" srcOrd="0" destOrd="0" presId="urn:microsoft.com/office/officeart/2008/layout/AlternatingHexagons"/>
    <dgm:cxn modelId="{95E10AC3-BA50-4A7C-A3E9-F8FBBE8C6069}" type="presOf" srcId="{E0A5B0D7-7E37-4786-99A2-E718E35F2F65}" destId="{D166332D-37AD-4E89-B8A4-2F20BDEBB48B}" srcOrd="0" destOrd="0" presId="urn:microsoft.com/office/officeart/2008/layout/AlternatingHexagons"/>
    <dgm:cxn modelId="{D5F6A4C8-AEB5-4B6E-B43E-7948E34C7420}" srcId="{BB510736-F0AD-42BD-B36F-542A72C93170}" destId="{48567A4A-4AD7-49E7-841C-5F20A40DA8AC}" srcOrd="0" destOrd="0" parTransId="{7E4ECBB3-6253-40A2-8ACE-3BD31FE006E7}" sibTransId="{2543EFB5-50C2-42BC-A1DD-B344C129CD5B}"/>
    <dgm:cxn modelId="{B142389F-E159-4771-A3F1-077B3265BCF4}" type="presOf" srcId="{07BA9EC0-1275-490F-91FD-8276E8D96D5A}" destId="{4D8E3A3E-566C-492B-BB91-D90AF2F762E7}" srcOrd="0" destOrd="0" presId="urn:microsoft.com/office/officeart/2008/layout/AlternatingHexagons"/>
    <dgm:cxn modelId="{8D170B7E-D4E5-439E-93A6-7F34C77A8255}" type="presOf" srcId="{BB510736-F0AD-42BD-B36F-542A72C93170}" destId="{B8CF54B5-CD80-41E9-A78B-50D75E451F19}" srcOrd="0" destOrd="0" presId="urn:microsoft.com/office/officeart/2008/layout/AlternatingHexagons"/>
    <dgm:cxn modelId="{ECC10394-B875-413B-BFE7-B94733B3674C}" type="presOf" srcId="{E46A39C4-55A2-4D30-84CA-163D0296896D}" destId="{E58994B9-33DC-49B3-AED7-D7D339B39733}" srcOrd="0" destOrd="0" presId="urn:microsoft.com/office/officeart/2008/layout/AlternatingHexagons"/>
    <dgm:cxn modelId="{955B2872-F4D3-4BFF-A085-9C27BEFEA8EA}" srcId="{E46A39C4-55A2-4D30-84CA-163D0296896D}" destId="{BB510736-F0AD-42BD-B36F-542A72C93170}" srcOrd="0" destOrd="0" parTransId="{B6CD3190-7CDE-4C86-A847-52FCEF8DBE7D}" sibTransId="{DE018F34-7B99-414A-92EF-FB0EAABCC169}"/>
    <dgm:cxn modelId="{65005185-C672-43D4-9067-0BFA8AB2E578}" type="presOf" srcId="{3C0B99E7-B316-4112-B32A-7008551B8167}" destId="{555602B8-6E91-4D63-8F5C-CFB8BC91C66F}" srcOrd="0" destOrd="0" presId="urn:microsoft.com/office/officeart/2008/layout/AlternatingHexagons"/>
    <dgm:cxn modelId="{78E8B448-8455-4826-A71F-A49F08E0FBA1}" srcId="{6A46F998-34C3-4D15-A45D-5A0A7E5984F7}" destId="{3C0B99E7-B316-4112-B32A-7008551B8167}" srcOrd="0" destOrd="0" parTransId="{67D928F1-8BA1-46FA-A53D-54BF21EAAE1B}" sibTransId="{0EBCCEF0-B1CB-44F1-B705-A5AA8BEAC44A}"/>
    <dgm:cxn modelId="{213E62C3-EC1B-4278-B924-9FBB4D2533D5}" srcId="{E46A39C4-55A2-4D30-84CA-163D0296896D}" destId="{AC3A0254-443D-4BA3-96ED-F27F0CFA6AA6}" srcOrd="2" destOrd="0" parTransId="{8DDF83D5-58C3-4DDB-938B-CEA1D5925DC7}" sibTransId="{E0A5B0D7-7E37-4786-99A2-E718E35F2F65}"/>
    <dgm:cxn modelId="{E5FB7CF8-A3F9-423D-A98D-FE787487B52C}" type="presOf" srcId="{6A46F998-34C3-4D15-A45D-5A0A7E5984F7}" destId="{AC6DE38F-8528-4D5C-A815-2CE900773A43}" srcOrd="0" destOrd="0" presId="urn:microsoft.com/office/officeart/2008/layout/AlternatingHexagons"/>
    <dgm:cxn modelId="{20DBD5B9-848F-47DE-A871-6A8857D5E3A8}" type="presOf" srcId="{DE018F34-7B99-414A-92EF-FB0EAABCC169}" destId="{6B148D03-A83E-4435-BF78-BE7990FCA51C}" srcOrd="0" destOrd="0" presId="urn:microsoft.com/office/officeart/2008/layout/AlternatingHexagons"/>
    <dgm:cxn modelId="{F0DA3D03-9B94-4D52-B351-F04088DB3C9A}" srcId="{AC3A0254-443D-4BA3-96ED-F27F0CFA6AA6}" destId="{07BA9EC0-1275-490F-91FD-8276E8D96D5A}" srcOrd="0" destOrd="0" parTransId="{071133E9-2BD8-407B-A457-3256313F4198}" sibTransId="{7B050AF6-64CA-4AFA-8463-25BF89437410}"/>
    <dgm:cxn modelId="{C30925AE-3B37-421F-A685-540B6614F7DD}" srcId="{E46A39C4-55A2-4D30-84CA-163D0296896D}" destId="{6A46F998-34C3-4D15-A45D-5A0A7E5984F7}" srcOrd="1" destOrd="0" parTransId="{94AE7E31-9ED8-42BC-A400-861A264A5924}" sibTransId="{1E7E85E1-1781-4FE0-B479-C6AFA4123A58}"/>
    <dgm:cxn modelId="{53FD5051-D45B-40EF-AEE4-9042DDCF69AA}" type="presParOf" srcId="{E58994B9-33DC-49B3-AED7-D7D339B39733}" destId="{B2837802-F484-44D6-9582-B6EFF5A39F50}" srcOrd="0" destOrd="0" presId="urn:microsoft.com/office/officeart/2008/layout/AlternatingHexagons"/>
    <dgm:cxn modelId="{475F738C-0F0E-4833-A97A-00604117652A}" type="presParOf" srcId="{B2837802-F484-44D6-9582-B6EFF5A39F50}" destId="{B8CF54B5-CD80-41E9-A78B-50D75E451F19}" srcOrd="0" destOrd="0" presId="urn:microsoft.com/office/officeart/2008/layout/AlternatingHexagons"/>
    <dgm:cxn modelId="{1F33CE34-9B6F-4EF3-A569-2FA41F8C5470}" type="presParOf" srcId="{B2837802-F484-44D6-9582-B6EFF5A39F50}" destId="{FFC4533B-D880-4F9A-84F3-52880282AA05}" srcOrd="1" destOrd="0" presId="urn:microsoft.com/office/officeart/2008/layout/AlternatingHexagons"/>
    <dgm:cxn modelId="{B6814DA2-FD5C-486C-8F36-E785131F60B8}" type="presParOf" srcId="{B2837802-F484-44D6-9582-B6EFF5A39F50}" destId="{C3150A7C-8CDC-4031-A063-C136DF3A3CC7}" srcOrd="2" destOrd="0" presId="urn:microsoft.com/office/officeart/2008/layout/AlternatingHexagons"/>
    <dgm:cxn modelId="{AEBB6B73-4967-48F4-BD24-EB293BA692A8}" type="presParOf" srcId="{B2837802-F484-44D6-9582-B6EFF5A39F50}" destId="{0D627F93-59A2-4B66-99C7-941D450DF63C}" srcOrd="3" destOrd="0" presId="urn:microsoft.com/office/officeart/2008/layout/AlternatingHexagons"/>
    <dgm:cxn modelId="{CA2CCB44-4795-42CF-8F60-A48B2D1AE455}" type="presParOf" srcId="{B2837802-F484-44D6-9582-B6EFF5A39F50}" destId="{6B148D03-A83E-4435-BF78-BE7990FCA51C}" srcOrd="4" destOrd="0" presId="urn:microsoft.com/office/officeart/2008/layout/AlternatingHexagons"/>
    <dgm:cxn modelId="{0396B578-0820-4B2B-B573-7949726B0217}" type="presParOf" srcId="{E58994B9-33DC-49B3-AED7-D7D339B39733}" destId="{BA6D082E-AE3E-4430-8763-976C014523F9}" srcOrd="1" destOrd="0" presId="urn:microsoft.com/office/officeart/2008/layout/AlternatingHexagons"/>
    <dgm:cxn modelId="{ED314D81-2416-4F01-920C-C737544A2C2F}" type="presParOf" srcId="{E58994B9-33DC-49B3-AED7-D7D339B39733}" destId="{5A242DCF-E76E-404F-B3CA-CC85B9FA79AB}" srcOrd="2" destOrd="0" presId="urn:microsoft.com/office/officeart/2008/layout/AlternatingHexagons"/>
    <dgm:cxn modelId="{7E3700D5-B457-4249-B72D-B26884EDE01E}" type="presParOf" srcId="{5A242DCF-E76E-404F-B3CA-CC85B9FA79AB}" destId="{AC6DE38F-8528-4D5C-A815-2CE900773A43}" srcOrd="0" destOrd="0" presId="urn:microsoft.com/office/officeart/2008/layout/AlternatingHexagons"/>
    <dgm:cxn modelId="{748B784C-C8C8-42C5-98AA-E774699B1A5A}" type="presParOf" srcId="{5A242DCF-E76E-404F-B3CA-CC85B9FA79AB}" destId="{555602B8-6E91-4D63-8F5C-CFB8BC91C66F}" srcOrd="1" destOrd="0" presId="urn:microsoft.com/office/officeart/2008/layout/AlternatingHexagons"/>
    <dgm:cxn modelId="{17FE2C15-C800-47C8-B513-2C6ACF86133F}" type="presParOf" srcId="{5A242DCF-E76E-404F-B3CA-CC85B9FA79AB}" destId="{CE5BBD92-B094-4270-83B3-F19ACABCB6ED}" srcOrd="2" destOrd="0" presId="urn:microsoft.com/office/officeart/2008/layout/AlternatingHexagons"/>
    <dgm:cxn modelId="{DEFD86E5-BD57-4EF6-95D6-501993E2A762}" type="presParOf" srcId="{5A242DCF-E76E-404F-B3CA-CC85B9FA79AB}" destId="{D9DA30E6-0591-49E2-AE45-2A6679CB4E99}" srcOrd="3" destOrd="0" presId="urn:microsoft.com/office/officeart/2008/layout/AlternatingHexagons"/>
    <dgm:cxn modelId="{4523854C-75BC-453B-9080-815321F7E368}" type="presParOf" srcId="{5A242DCF-E76E-404F-B3CA-CC85B9FA79AB}" destId="{9AB075E4-3152-49B0-8D96-BEE45247DB44}" srcOrd="4" destOrd="0" presId="urn:microsoft.com/office/officeart/2008/layout/AlternatingHexagons"/>
    <dgm:cxn modelId="{E74EFAF6-1A69-4A93-80C2-200306D02DE0}" type="presParOf" srcId="{E58994B9-33DC-49B3-AED7-D7D339B39733}" destId="{4DF5B21B-61BC-4CDA-918B-EF5057AE8F17}" srcOrd="3" destOrd="0" presId="urn:microsoft.com/office/officeart/2008/layout/AlternatingHexagons"/>
    <dgm:cxn modelId="{3F11AE4B-DDAF-4482-B1EC-A9B0AE0CEE75}" type="presParOf" srcId="{E58994B9-33DC-49B3-AED7-D7D339B39733}" destId="{9A952E10-9C25-4582-AE9F-B2927822CB90}" srcOrd="4" destOrd="0" presId="urn:microsoft.com/office/officeart/2008/layout/AlternatingHexagons"/>
    <dgm:cxn modelId="{8599DDF6-BC4A-4EF3-BA00-4BBD3D32063D}" type="presParOf" srcId="{9A952E10-9C25-4582-AE9F-B2927822CB90}" destId="{E8A2FF8E-F79C-41A9-A7AD-EA7E72048876}" srcOrd="0" destOrd="0" presId="urn:microsoft.com/office/officeart/2008/layout/AlternatingHexagons"/>
    <dgm:cxn modelId="{F141058A-03ED-4F39-A739-D638E2F32796}" type="presParOf" srcId="{9A952E10-9C25-4582-AE9F-B2927822CB90}" destId="{4D8E3A3E-566C-492B-BB91-D90AF2F762E7}" srcOrd="1" destOrd="0" presId="urn:microsoft.com/office/officeart/2008/layout/AlternatingHexagons"/>
    <dgm:cxn modelId="{E1FE0BF5-33FA-4ADE-B036-D18C6E3DA42A}" type="presParOf" srcId="{9A952E10-9C25-4582-AE9F-B2927822CB90}" destId="{6B027515-1DC3-43FE-A483-E11B3AA10B64}" srcOrd="2" destOrd="0" presId="urn:microsoft.com/office/officeart/2008/layout/AlternatingHexagons"/>
    <dgm:cxn modelId="{FCF43E91-782B-4E6D-8B59-51D4471C1D82}" type="presParOf" srcId="{9A952E10-9C25-4582-AE9F-B2927822CB90}" destId="{9F95CAB4-A214-499E-A86C-0BA8BC36F145}" srcOrd="3" destOrd="0" presId="urn:microsoft.com/office/officeart/2008/layout/AlternatingHexagons"/>
    <dgm:cxn modelId="{63553802-BBF0-4EE7-BC6A-E1D552086696}" type="presParOf" srcId="{9A952E10-9C25-4582-AE9F-B2927822CB90}" destId="{D166332D-37AD-4E89-B8A4-2F20BDEBB48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5A006D-99A7-4176-A255-2F237F007DA5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2A7CFE-C42D-41E1-A3AF-1E2453338178}">
      <dgm:prSet phldrT="[Текст]"/>
      <dgm:spPr/>
      <dgm:t>
        <a:bodyPr/>
        <a:lstStyle/>
        <a:p>
          <a:r>
            <a:rPr lang="uk-UA" dirty="0" smtClean="0"/>
            <a:t>ЕТИЛЕН</a:t>
          </a:r>
          <a:endParaRPr lang="ru-RU" dirty="0"/>
        </a:p>
      </dgm:t>
    </dgm:pt>
    <dgm:pt modelId="{C7FEBBD1-DF8D-49CD-8A05-E24A89D085DC}" type="parTrans" cxnId="{7F326B10-36BE-4937-9D46-0159EF966EB9}">
      <dgm:prSet/>
      <dgm:spPr/>
      <dgm:t>
        <a:bodyPr/>
        <a:lstStyle/>
        <a:p>
          <a:endParaRPr lang="ru-RU"/>
        </a:p>
      </dgm:t>
    </dgm:pt>
    <dgm:pt modelId="{51E13747-8DE5-485B-A4C8-B81CD04B438C}" type="sibTrans" cxnId="{7F326B10-36BE-4937-9D46-0159EF966EB9}">
      <dgm:prSet/>
      <dgm:spPr/>
      <dgm:t>
        <a:bodyPr/>
        <a:lstStyle/>
        <a:p>
          <a:endParaRPr lang="ru-RU"/>
        </a:p>
      </dgm:t>
    </dgm:pt>
    <dgm:pt modelId="{8F8A5276-F29F-42D6-B4E8-E28541FD763D}">
      <dgm:prSet phldrT="[Текст]" phldr="1"/>
      <dgm:spPr/>
      <dgm:t>
        <a:bodyPr/>
        <a:lstStyle/>
        <a:p>
          <a:endParaRPr lang="ru-RU"/>
        </a:p>
      </dgm:t>
    </dgm:pt>
    <dgm:pt modelId="{70DBE4D0-2DF0-4BE1-AD60-93F466C5549A}" type="parTrans" cxnId="{50930341-3A42-43C8-BC72-3712A548BA45}">
      <dgm:prSet/>
      <dgm:spPr/>
      <dgm:t>
        <a:bodyPr/>
        <a:lstStyle/>
        <a:p>
          <a:endParaRPr lang="ru-RU"/>
        </a:p>
      </dgm:t>
    </dgm:pt>
    <dgm:pt modelId="{D6037579-28CC-4846-AE7D-D91FAEC2CCD1}" type="sibTrans" cxnId="{50930341-3A42-43C8-BC72-3712A548BA45}">
      <dgm:prSet/>
      <dgm:spPr/>
      <dgm:t>
        <a:bodyPr/>
        <a:lstStyle/>
        <a:p>
          <a:endParaRPr lang="ru-RU"/>
        </a:p>
      </dgm:t>
    </dgm:pt>
    <dgm:pt modelId="{9D584C3C-1E04-4A99-AE0D-4F31B592FC98}">
      <dgm:prSet phldrT="[Текст]"/>
      <dgm:spPr/>
      <dgm:t>
        <a:bodyPr/>
        <a:lstStyle/>
        <a:p>
          <a:r>
            <a:rPr lang="uk-UA" dirty="0" smtClean="0"/>
            <a:t>для прискорення дозрівання плодів</a:t>
          </a:r>
          <a:endParaRPr lang="ru-RU" dirty="0"/>
        </a:p>
      </dgm:t>
    </dgm:pt>
    <dgm:pt modelId="{76442E78-466F-496F-BA92-235A8B977261}" type="parTrans" cxnId="{7ABC7BE3-2B8F-49FB-9084-E9498BBB5981}">
      <dgm:prSet/>
      <dgm:spPr/>
      <dgm:t>
        <a:bodyPr/>
        <a:lstStyle/>
        <a:p>
          <a:endParaRPr lang="ru-RU"/>
        </a:p>
      </dgm:t>
    </dgm:pt>
    <dgm:pt modelId="{8EBC24D3-C64D-4481-B8F9-06E732282506}" type="sibTrans" cxnId="{7ABC7BE3-2B8F-49FB-9084-E9498BBB5981}">
      <dgm:prSet/>
      <dgm:spPr/>
      <dgm:t>
        <a:bodyPr/>
        <a:lstStyle/>
        <a:p>
          <a:endParaRPr lang="ru-RU"/>
        </a:p>
      </dgm:t>
    </dgm:pt>
    <dgm:pt modelId="{D1042095-115A-418D-9CDC-4BA08DCAD0EB}">
      <dgm:prSet phldrT="[Текст]" phldr="1"/>
      <dgm:spPr/>
      <dgm:t>
        <a:bodyPr/>
        <a:lstStyle/>
        <a:p>
          <a:endParaRPr lang="ru-RU"/>
        </a:p>
      </dgm:t>
    </dgm:pt>
    <dgm:pt modelId="{4267E19E-CF0E-4909-B221-60FD059E47CA}" type="parTrans" cxnId="{A158194B-16D0-4E2F-AD3D-6BC591AC06E2}">
      <dgm:prSet/>
      <dgm:spPr/>
      <dgm:t>
        <a:bodyPr/>
        <a:lstStyle/>
        <a:p>
          <a:endParaRPr lang="ru-RU"/>
        </a:p>
      </dgm:t>
    </dgm:pt>
    <dgm:pt modelId="{F60EBF74-1B76-4C93-92C5-D39AB4CF96B4}" type="sibTrans" cxnId="{A158194B-16D0-4E2F-AD3D-6BC591AC06E2}">
      <dgm:prSet/>
      <dgm:spPr/>
      <dgm:t>
        <a:bodyPr/>
        <a:lstStyle/>
        <a:p>
          <a:endParaRPr lang="ru-RU"/>
        </a:p>
      </dgm:t>
    </dgm:pt>
    <dgm:pt modelId="{6A7927C2-BCC7-4807-97E1-63F7B243594F}" type="pres">
      <dgm:prSet presAssocID="{1C5A006D-99A7-4176-A255-2F237F007DA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77BBE3D-CE05-4193-942D-F868D4457ABE}" type="pres">
      <dgm:prSet presAssocID="{652A7CFE-C42D-41E1-A3AF-1E2453338178}" presName="chaos" presStyleCnt="0"/>
      <dgm:spPr/>
    </dgm:pt>
    <dgm:pt modelId="{A56860CA-1804-4E2D-B62D-E610A54B1263}" type="pres">
      <dgm:prSet presAssocID="{652A7CFE-C42D-41E1-A3AF-1E2453338178}" presName="parTx1" presStyleLbl="revTx" presStyleIdx="0" presStyleCnt="3"/>
      <dgm:spPr/>
      <dgm:t>
        <a:bodyPr/>
        <a:lstStyle/>
        <a:p>
          <a:endParaRPr lang="ru-RU"/>
        </a:p>
      </dgm:t>
    </dgm:pt>
    <dgm:pt modelId="{0C0D8CA3-078D-4BB4-85BD-330BDB1C3E8C}" type="pres">
      <dgm:prSet presAssocID="{652A7CFE-C42D-41E1-A3AF-1E2453338178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B4D9A-40C3-4703-A996-1E636D815381}" type="pres">
      <dgm:prSet presAssocID="{652A7CFE-C42D-41E1-A3AF-1E2453338178}" presName="c1" presStyleLbl="node1" presStyleIdx="0" presStyleCnt="19"/>
      <dgm:spPr/>
    </dgm:pt>
    <dgm:pt modelId="{446DF906-D6A0-4192-961E-D755210F7100}" type="pres">
      <dgm:prSet presAssocID="{652A7CFE-C42D-41E1-A3AF-1E2453338178}" presName="c2" presStyleLbl="node1" presStyleIdx="1" presStyleCnt="19"/>
      <dgm:spPr/>
    </dgm:pt>
    <dgm:pt modelId="{C6977EF9-96E3-4D33-B75A-B9FD0E225F63}" type="pres">
      <dgm:prSet presAssocID="{652A7CFE-C42D-41E1-A3AF-1E2453338178}" presName="c3" presStyleLbl="node1" presStyleIdx="2" presStyleCnt="19"/>
      <dgm:spPr/>
    </dgm:pt>
    <dgm:pt modelId="{CA93050A-2F29-4FA4-B2A5-02BBF6EF70B5}" type="pres">
      <dgm:prSet presAssocID="{652A7CFE-C42D-41E1-A3AF-1E2453338178}" presName="c4" presStyleLbl="node1" presStyleIdx="3" presStyleCnt="19"/>
      <dgm:spPr/>
    </dgm:pt>
    <dgm:pt modelId="{E80E1288-8204-4790-8828-8405F6D411B4}" type="pres">
      <dgm:prSet presAssocID="{652A7CFE-C42D-41E1-A3AF-1E2453338178}" presName="c5" presStyleLbl="node1" presStyleIdx="4" presStyleCnt="19"/>
      <dgm:spPr/>
    </dgm:pt>
    <dgm:pt modelId="{B4FD59C3-0706-40EA-B033-FDF67A9A6619}" type="pres">
      <dgm:prSet presAssocID="{652A7CFE-C42D-41E1-A3AF-1E2453338178}" presName="c6" presStyleLbl="node1" presStyleIdx="5" presStyleCnt="19"/>
      <dgm:spPr/>
    </dgm:pt>
    <dgm:pt modelId="{AC40BD15-774C-4D9D-AA8C-DA327B1C3A32}" type="pres">
      <dgm:prSet presAssocID="{652A7CFE-C42D-41E1-A3AF-1E2453338178}" presName="c7" presStyleLbl="node1" presStyleIdx="6" presStyleCnt="19"/>
      <dgm:spPr/>
    </dgm:pt>
    <dgm:pt modelId="{52B33B47-897A-4072-B6AD-5BA67C566ED2}" type="pres">
      <dgm:prSet presAssocID="{652A7CFE-C42D-41E1-A3AF-1E2453338178}" presName="c8" presStyleLbl="node1" presStyleIdx="7" presStyleCnt="19"/>
      <dgm:spPr/>
    </dgm:pt>
    <dgm:pt modelId="{36D21F1C-F41D-46C2-839B-BF17527556F5}" type="pres">
      <dgm:prSet presAssocID="{652A7CFE-C42D-41E1-A3AF-1E2453338178}" presName="c9" presStyleLbl="node1" presStyleIdx="8" presStyleCnt="19"/>
      <dgm:spPr/>
    </dgm:pt>
    <dgm:pt modelId="{42BE9583-868E-44B2-A4DB-5A5CACE8460A}" type="pres">
      <dgm:prSet presAssocID="{652A7CFE-C42D-41E1-A3AF-1E2453338178}" presName="c10" presStyleLbl="node1" presStyleIdx="9" presStyleCnt="19"/>
      <dgm:spPr/>
    </dgm:pt>
    <dgm:pt modelId="{40E92CA1-150F-4E8D-B05B-A7C075827B23}" type="pres">
      <dgm:prSet presAssocID="{652A7CFE-C42D-41E1-A3AF-1E2453338178}" presName="c11" presStyleLbl="node1" presStyleIdx="10" presStyleCnt="19"/>
      <dgm:spPr/>
    </dgm:pt>
    <dgm:pt modelId="{7A79D816-5D4B-4B57-A5C9-44C2BB32394A}" type="pres">
      <dgm:prSet presAssocID="{652A7CFE-C42D-41E1-A3AF-1E2453338178}" presName="c12" presStyleLbl="node1" presStyleIdx="11" presStyleCnt="19"/>
      <dgm:spPr/>
    </dgm:pt>
    <dgm:pt modelId="{8E042478-614B-4B19-9A53-F780C86EDB53}" type="pres">
      <dgm:prSet presAssocID="{652A7CFE-C42D-41E1-A3AF-1E2453338178}" presName="c13" presStyleLbl="node1" presStyleIdx="12" presStyleCnt="19"/>
      <dgm:spPr/>
    </dgm:pt>
    <dgm:pt modelId="{FEFEA9EC-055F-4147-8C88-2C5EFA825869}" type="pres">
      <dgm:prSet presAssocID="{652A7CFE-C42D-41E1-A3AF-1E2453338178}" presName="c14" presStyleLbl="node1" presStyleIdx="13" presStyleCnt="19"/>
      <dgm:spPr/>
    </dgm:pt>
    <dgm:pt modelId="{892288E3-6987-494D-AF36-778EFFC0A42A}" type="pres">
      <dgm:prSet presAssocID="{652A7CFE-C42D-41E1-A3AF-1E2453338178}" presName="c15" presStyleLbl="node1" presStyleIdx="14" presStyleCnt="19"/>
      <dgm:spPr/>
    </dgm:pt>
    <dgm:pt modelId="{7DC8F50D-A261-4476-A43E-B7FA8569C0E8}" type="pres">
      <dgm:prSet presAssocID="{652A7CFE-C42D-41E1-A3AF-1E2453338178}" presName="c16" presStyleLbl="node1" presStyleIdx="15" presStyleCnt="19"/>
      <dgm:spPr/>
    </dgm:pt>
    <dgm:pt modelId="{2F86D841-0A1B-4D50-92E2-62BE0E1C837C}" type="pres">
      <dgm:prSet presAssocID="{652A7CFE-C42D-41E1-A3AF-1E2453338178}" presName="c17" presStyleLbl="node1" presStyleIdx="16" presStyleCnt="19"/>
      <dgm:spPr/>
    </dgm:pt>
    <dgm:pt modelId="{64887D41-E302-4667-87B8-F1589324B366}" type="pres">
      <dgm:prSet presAssocID="{652A7CFE-C42D-41E1-A3AF-1E2453338178}" presName="c18" presStyleLbl="node1" presStyleIdx="17" presStyleCnt="19"/>
      <dgm:spPr/>
    </dgm:pt>
    <dgm:pt modelId="{CBA9A5FA-6306-44AB-BE0A-420DEA9637E7}" type="pres">
      <dgm:prSet presAssocID="{51E13747-8DE5-485B-A4C8-B81CD04B438C}" presName="chevronComposite1" presStyleCnt="0"/>
      <dgm:spPr/>
    </dgm:pt>
    <dgm:pt modelId="{10FBF8AE-462B-4C50-9404-6D32B6680E5B}" type="pres">
      <dgm:prSet presAssocID="{51E13747-8DE5-485B-A4C8-B81CD04B438C}" presName="chevron1" presStyleLbl="sibTrans2D1" presStyleIdx="0" presStyleCnt="2"/>
      <dgm:spPr/>
    </dgm:pt>
    <dgm:pt modelId="{23FC306D-5169-4DDB-8C51-4181E18C4B66}" type="pres">
      <dgm:prSet presAssocID="{51E13747-8DE5-485B-A4C8-B81CD04B438C}" presName="spChevron1" presStyleCnt="0"/>
      <dgm:spPr/>
    </dgm:pt>
    <dgm:pt modelId="{AC496D57-0663-4B81-8D05-D7A6C13D62D0}" type="pres">
      <dgm:prSet presAssocID="{51E13747-8DE5-485B-A4C8-B81CD04B438C}" presName="overlap" presStyleCnt="0"/>
      <dgm:spPr/>
    </dgm:pt>
    <dgm:pt modelId="{D21FC600-A8EC-4EAE-BA29-2B0286DA131F}" type="pres">
      <dgm:prSet presAssocID="{51E13747-8DE5-485B-A4C8-B81CD04B438C}" presName="chevronComposite2" presStyleCnt="0"/>
      <dgm:spPr/>
    </dgm:pt>
    <dgm:pt modelId="{F7BA5FC5-4A2F-4128-98D9-7DA01F03601F}" type="pres">
      <dgm:prSet presAssocID="{51E13747-8DE5-485B-A4C8-B81CD04B438C}" presName="chevron2" presStyleLbl="sibTrans2D1" presStyleIdx="1" presStyleCnt="2"/>
      <dgm:spPr/>
    </dgm:pt>
    <dgm:pt modelId="{0B7D0E7E-11DB-41E6-92B9-46C1354CBEC3}" type="pres">
      <dgm:prSet presAssocID="{51E13747-8DE5-485B-A4C8-B81CD04B438C}" presName="spChevron2" presStyleCnt="0"/>
      <dgm:spPr/>
    </dgm:pt>
    <dgm:pt modelId="{825AC63A-BBCE-4F65-9439-000819747926}" type="pres">
      <dgm:prSet presAssocID="{9D584C3C-1E04-4A99-AE0D-4F31B592FC98}" presName="last" presStyleCnt="0"/>
      <dgm:spPr/>
    </dgm:pt>
    <dgm:pt modelId="{CE943103-88C1-4F0C-84D3-A7B197615ABE}" type="pres">
      <dgm:prSet presAssocID="{9D584C3C-1E04-4A99-AE0D-4F31B592FC98}" presName="circleTx" presStyleLbl="node1" presStyleIdx="18" presStyleCnt="19"/>
      <dgm:spPr/>
      <dgm:t>
        <a:bodyPr/>
        <a:lstStyle/>
        <a:p>
          <a:endParaRPr lang="ru-RU"/>
        </a:p>
      </dgm:t>
    </dgm:pt>
    <dgm:pt modelId="{971C7AEE-71F1-46F5-9476-F7C8C8152A68}" type="pres">
      <dgm:prSet presAssocID="{9D584C3C-1E04-4A99-AE0D-4F31B592FC98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DA406-D5DF-4455-AA56-56CD76EF0705}" type="pres">
      <dgm:prSet presAssocID="{9D584C3C-1E04-4A99-AE0D-4F31B592FC98}" presName="spN" presStyleCnt="0"/>
      <dgm:spPr/>
    </dgm:pt>
  </dgm:ptLst>
  <dgm:cxnLst>
    <dgm:cxn modelId="{33672346-F0A3-4126-BEC3-8C8D6831D84A}" type="presOf" srcId="{8F8A5276-F29F-42D6-B4E8-E28541FD763D}" destId="{0C0D8CA3-078D-4BB4-85BD-330BDB1C3E8C}" srcOrd="0" destOrd="0" presId="urn:microsoft.com/office/officeart/2009/3/layout/RandomtoResultProcess"/>
    <dgm:cxn modelId="{59B42E2F-BCFC-4AAC-830B-848E39D0A5E8}" type="presOf" srcId="{9D584C3C-1E04-4A99-AE0D-4F31B592FC98}" destId="{CE943103-88C1-4F0C-84D3-A7B197615ABE}" srcOrd="0" destOrd="0" presId="urn:microsoft.com/office/officeart/2009/3/layout/RandomtoResultProcess"/>
    <dgm:cxn modelId="{50930341-3A42-43C8-BC72-3712A548BA45}" srcId="{652A7CFE-C42D-41E1-A3AF-1E2453338178}" destId="{8F8A5276-F29F-42D6-B4E8-E28541FD763D}" srcOrd="0" destOrd="0" parTransId="{70DBE4D0-2DF0-4BE1-AD60-93F466C5549A}" sibTransId="{D6037579-28CC-4846-AE7D-D91FAEC2CCD1}"/>
    <dgm:cxn modelId="{E689525A-7E06-451C-8BEB-A03A8A4F482D}" type="presOf" srcId="{652A7CFE-C42D-41E1-A3AF-1E2453338178}" destId="{A56860CA-1804-4E2D-B62D-E610A54B1263}" srcOrd="0" destOrd="0" presId="urn:microsoft.com/office/officeart/2009/3/layout/RandomtoResultProcess"/>
    <dgm:cxn modelId="{7ABC7BE3-2B8F-49FB-9084-E9498BBB5981}" srcId="{1C5A006D-99A7-4176-A255-2F237F007DA5}" destId="{9D584C3C-1E04-4A99-AE0D-4F31B592FC98}" srcOrd="1" destOrd="0" parTransId="{76442E78-466F-496F-BA92-235A8B977261}" sibTransId="{8EBC24D3-C64D-4481-B8F9-06E732282506}"/>
    <dgm:cxn modelId="{7F326B10-36BE-4937-9D46-0159EF966EB9}" srcId="{1C5A006D-99A7-4176-A255-2F237F007DA5}" destId="{652A7CFE-C42D-41E1-A3AF-1E2453338178}" srcOrd="0" destOrd="0" parTransId="{C7FEBBD1-DF8D-49CD-8A05-E24A89D085DC}" sibTransId="{51E13747-8DE5-485B-A4C8-B81CD04B438C}"/>
    <dgm:cxn modelId="{BD25E34E-8C28-4264-A4C8-B8734C3E2468}" type="presOf" srcId="{1C5A006D-99A7-4176-A255-2F237F007DA5}" destId="{6A7927C2-BCC7-4807-97E1-63F7B243594F}" srcOrd="0" destOrd="0" presId="urn:microsoft.com/office/officeart/2009/3/layout/RandomtoResultProcess"/>
    <dgm:cxn modelId="{CEF8C7B8-CF91-4F10-8570-0C5FCD0C6FD1}" type="presOf" srcId="{D1042095-115A-418D-9CDC-4BA08DCAD0EB}" destId="{971C7AEE-71F1-46F5-9476-F7C8C8152A68}" srcOrd="0" destOrd="0" presId="urn:microsoft.com/office/officeart/2009/3/layout/RandomtoResultProcess"/>
    <dgm:cxn modelId="{A158194B-16D0-4E2F-AD3D-6BC591AC06E2}" srcId="{9D584C3C-1E04-4A99-AE0D-4F31B592FC98}" destId="{D1042095-115A-418D-9CDC-4BA08DCAD0EB}" srcOrd="0" destOrd="0" parTransId="{4267E19E-CF0E-4909-B221-60FD059E47CA}" sibTransId="{F60EBF74-1B76-4C93-92C5-D39AB4CF96B4}"/>
    <dgm:cxn modelId="{E62B42A8-FD3D-407B-82C2-593127B1DA31}" type="presParOf" srcId="{6A7927C2-BCC7-4807-97E1-63F7B243594F}" destId="{F77BBE3D-CE05-4193-942D-F868D4457ABE}" srcOrd="0" destOrd="0" presId="urn:microsoft.com/office/officeart/2009/3/layout/RandomtoResultProcess"/>
    <dgm:cxn modelId="{470B0DBB-199C-445C-868B-F0AC3FD9738F}" type="presParOf" srcId="{F77BBE3D-CE05-4193-942D-F868D4457ABE}" destId="{A56860CA-1804-4E2D-B62D-E610A54B1263}" srcOrd="0" destOrd="0" presId="urn:microsoft.com/office/officeart/2009/3/layout/RandomtoResultProcess"/>
    <dgm:cxn modelId="{DADBA434-A5FF-43A7-B52D-F749C223FAB4}" type="presParOf" srcId="{F77BBE3D-CE05-4193-942D-F868D4457ABE}" destId="{0C0D8CA3-078D-4BB4-85BD-330BDB1C3E8C}" srcOrd="1" destOrd="0" presId="urn:microsoft.com/office/officeart/2009/3/layout/RandomtoResultProcess"/>
    <dgm:cxn modelId="{00935419-69E8-4FC8-AEA2-0E656C1D92BC}" type="presParOf" srcId="{F77BBE3D-CE05-4193-942D-F868D4457ABE}" destId="{766B4D9A-40C3-4703-A996-1E636D815381}" srcOrd="2" destOrd="0" presId="urn:microsoft.com/office/officeart/2009/3/layout/RandomtoResultProcess"/>
    <dgm:cxn modelId="{59337066-BA55-49B9-95AF-CCD4C54B3BAE}" type="presParOf" srcId="{F77BBE3D-CE05-4193-942D-F868D4457ABE}" destId="{446DF906-D6A0-4192-961E-D755210F7100}" srcOrd="3" destOrd="0" presId="urn:microsoft.com/office/officeart/2009/3/layout/RandomtoResultProcess"/>
    <dgm:cxn modelId="{0834E267-166F-4A1B-9119-4C734C588423}" type="presParOf" srcId="{F77BBE3D-CE05-4193-942D-F868D4457ABE}" destId="{C6977EF9-96E3-4D33-B75A-B9FD0E225F63}" srcOrd="4" destOrd="0" presId="urn:microsoft.com/office/officeart/2009/3/layout/RandomtoResultProcess"/>
    <dgm:cxn modelId="{6D89A57C-B1CD-4B52-9986-E5380810C7DA}" type="presParOf" srcId="{F77BBE3D-CE05-4193-942D-F868D4457ABE}" destId="{CA93050A-2F29-4FA4-B2A5-02BBF6EF70B5}" srcOrd="5" destOrd="0" presId="urn:microsoft.com/office/officeart/2009/3/layout/RandomtoResultProcess"/>
    <dgm:cxn modelId="{FDD6DBFD-1FD4-492D-99EE-DA09A7712944}" type="presParOf" srcId="{F77BBE3D-CE05-4193-942D-F868D4457ABE}" destId="{E80E1288-8204-4790-8828-8405F6D411B4}" srcOrd="6" destOrd="0" presId="urn:microsoft.com/office/officeart/2009/3/layout/RandomtoResultProcess"/>
    <dgm:cxn modelId="{FA1753D4-C2AB-4308-B3BA-0089CABA46C6}" type="presParOf" srcId="{F77BBE3D-CE05-4193-942D-F868D4457ABE}" destId="{B4FD59C3-0706-40EA-B033-FDF67A9A6619}" srcOrd="7" destOrd="0" presId="urn:microsoft.com/office/officeart/2009/3/layout/RandomtoResultProcess"/>
    <dgm:cxn modelId="{0F91580A-D981-4C1B-9A85-B9E05A65C726}" type="presParOf" srcId="{F77BBE3D-CE05-4193-942D-F868D4457ABE}" destId="{AC40BD15-774C-4D9D-AA8C-DA327B1C3A32}" srcOrd="8" destOrd="0" presId="urn:microsoft.com/office/officeart/2009/3/layout/RandomtoResultProcess"/>
    <dgm:cxn modelId="{3538A7A3-F8A2-4D3D-B6DA-9DA61ADF611C}" type="presParOf" srcId="{F77BBE3D-CE05-4193-942D-F868D4457ABE}" destId="{52B33B47-897A-4072-B6AD-5BA67C566ED2}" srcOrd="9" destOrd="0" presId="urn:microsoft.com/office/officeart/2009/3/layout/RandomtoResultProcess"/>
    <dgm:cxn modelId="{3DE9AE56-809A-4C61-8902-85FFC2137C51}" type="presParOf" srcId="{F77BBE3D-CE05-4193-942D-F868D4457ABE}" destId="{36D21F1C-F41D-46C2-839B-BF17527556F5}" srcOrd="10" destOrd="0" presId="urn:microsoft.com/office/officeart/2009/3/layout/RandomtoResultProcess"/>
    <dgm:cxn modelId="{9437A31F-F124-486C-8934-2995B69818E0}" type="presParOf" srcId="{F77BBE3D-CE05-4193-942D-F868D4457ABE}" destId="{42BE9583-868E-44B2-A4DB-5A5CACE8460A}" srcOrd="11" destOrd="0" presId="urn:microsoft.com/office/officeart/2009/3/layout/RandomtoResultProcess"/>
    <dgm:cxn modelId="{EECCE6AA-F25F-4579-825A-4180C4DDD6F3}" type="presParOf" srcId="{F77BBE3D-CE05-4193-942D-F868D4457ABE}" destId="{40E92CA1-150F-4E8D-B05B-A7C075827B23}" srcOrd="12" destOrd="0" presId="urn:microsoft.com/office/officeart/2009/3/layout/RandomtoResultProcess"/>
    <dgm:cxn modelId="{098F0228-FA00-4D5B-BBFB-DF99C6245ED6}" type="presParOf" srcId="{F77BBE3D-CE05-4193-942D-F868D4457ABE}" destId="{7A79D816-5D4B-4B57-A5C9-44C2BB32394A}" srcOrd="13" destOrd="0" presId="urn:microsoft.com/office/officeart/2009/3/layout/RandomtoResultProcess"/>
    <dgm:cxn modelId="{33FC0F46-B58F-461B-88F7-13F7DF405B47}" type="presParOf" srcId="{F77BBE3D-CE05-4193-942D-F868D4457ABE}" destId="{8E042478-614B-4B19-9A53-F780C86EDB53}" srcOrd="14" destOrd="0" presId="urn:microsoft.com/office/officeart/2009/3/layout/RandomtoResultProcess"/>
    <dgm:cxn modelId="{90001165-2FA9-446A-845E-5627A60BE1FA}" type="presParOf" srcId="{F77BBE3D-CE05-4193-942D-F868D4457ABE}" destId="{FEFEA9EC-055F-4147-8C88-2C5EFA825869}" srcOrd="15" destOrd="0" presId="urn:microsoft.com/office/officeart/2009/3/layout/RandomtoResultProcess"/>
    <dgm:cxn modelId="{E310FEEA-78CA-4BDF-8CA2-C310133D0A1A}" type="presParOf" srcId="{F77BBE3D-CE05-4193-942D-F868D4457ABE}" destId="{892288E3-6987-494D-AF36-778EFFC0A42A}" srcOrd="16" destOrd="0" presId="urn:microsoft.com/office/officeart/2009/3/layout/RandomtoResultProcess"/>
    <dgm:cxn modelId="{C371C8D2-1851-4334-A2BF-5D27469C2323}" type="presParOf" srcId="{F77BBE3D-CE05-4193-942D-F868D4457ABE}" destId="{7DC8F50D-A261-4476-A43E-B7FA8569C0E8}" srcOrd="17" destOrd="0" presId="urn:microsoft.com/office/officeart/2009/3/layout/RandomtoResultProcess"/>
    <dgm:cxn modelId="{0B390364-A27D-4A66-AE6F-A452C071A6A4}" type="presParOf" srcId="{F77BBE3D-CE05-4193-942D-F868D4457ABE}" destId="{2F86D841-0A1B-4D50-92E2-62BE0E1C837C}" srcOrd="18" destOrd="0" presId="urn:microsoft.com/office/officeart/2009/3/layout/RandomtoResultProcess"/>
    <dgm:cxn modelId="{0F4AA50D-74A0-4781-8D71-1E4A9104689B}" type="presParOf" srcId="{F77BBE3D-CE05-4193-942D-F868D4457ABE}" destId="{64887D41-E302-4667-87B8-F1589324B366}" srcOrd="19" destOrd="0" presId="urn:microsoft.com/office/officeart/2009/3/layout/RandomtoResultProcess"/>
    <dgm:cxn modelId="{4C9459A7-B867-46BE-A08D-13946C91459A}" type="presParOf" srcId="{6A7927C2-BCC7-4807-97E1-63F7B243594F}" destId="{CBA9A5FA-6306-44AB-BE0A-420DEA9637E7}" srcOrd="1" destOrd="0" presId="urn:microsoft.com/office/officeart/2009/3/layout/RandomtoResultProcess"/>
    <dgm:cxn modelId="{AF1F2F2E-92B7-47C9-AF37-D493D557AA97}" type="presParOf" srcId="{CBA9A5FA-6306-44AB-BE0A-420DEA9637E7}" destId="{10FBF8AE-462B-4C50-9404-6D32B6680E5B}" srcOrd="0" destOrd="0" presId="urn:microsoft.com/office/officeart/2009/3/layout/RandomtoResultProcess"/>
    <dgm:cxn modelId="{2984F980-E9BF-4D54-B226-E3418993124D}" type="presParOf" srcId="{CBA9A5FA-6306-44AB-BE0A-420DEA9637E7}" destId="{23FC306D-5169-4DDB-8C51-4181E18C4B66}" srcOrd="1" destOrd="0" presId="urn:microsoft.com/office/officeart/2009/3/layout/RandomtoResultProcess"/>
    <dgm:cxn modelId="{CB7F4F30-4EE2-4DC3-A2E7-CB590CFB8A9A}" type="presParOf" srcId="{6A7927C2-BCC7-4807-97E1-63F7B243594F}" destId="{AC496D57-0663-4B81-8D05-D7A6C13D62D0}" srcOrd="2" destOrd="0" presId="urn:microsoft.com/office/officeart/2009/3/layout/RandomtoResultProcess"/>
    <dgm:cxn modelId="{8AEB8D0F-BCD1-4034-8616-B3564D234CD6}" type="presParOf" srcId="{6A7927C2-BCC7-4807-97E1-63F7B243594F}" destId="{D21FC600-A8EC-4EAE-BA29-2B0286DA131F}" srcOrd="3" destOrd="0" presId="urn:microsoft.com/office/officeart/2009/3/layout/RandomtoResultProcess"/>
    <dgm:cxn modelId="{38308002-9474-4349-B9B6-6AC60C458383}" type="presParOf" srcId="{D21FC600-A8EC-4EAE-BA29-2B0286DA131F}" destId="{F7BA5FC5-4A2F-4128-98D9-7DA01F03601F}" srcOrd="0" destOrd="0" presId="urn:microsoft.com/office/officeart/2009/3/layout/RandomtoResultProcess"/>
    <dgm:cxn modelId="{3FB483A3-5857-4008-A3D3-4379C347B0AB}" type="presParOf" srcId="{D21FC600-A8EC-4EAE-BA29-2B0286DA131F}" destId="{0B7D0E7E-11DB-41E6-92B9-46C1354CBEC3}" srcOrd="1" destOrd="0" presId="urn:microsoft.com/office/officeart/2009/3/layout/RandomtoResultProcess"/>
    <dgm:cxn modelId="{A11CDEA1-946A-46DE-A30C-1B75CCE823DB}" type="presParOf" srcId="{6A7927C2-BCC7-4807-97E1-63F7B243594F}" destId="{825AC63A-BBCE-4F65-9439-000819747926}" srcOrd="4" destOrd="0" presId="urn:microsoft.com/office/officeart/2009/3/layout/RandomtoResultProcess"/>
    <dgm:cxn modelId="{9CE27D3A-82A3-4B24-A7D1-4B082373BE32}" type="presParOf" srcId="{825AC63A-BBCE-4F65-9439-000819747926}" destId="{CE943103-88C1-4F0C-84D3-A7B197615ABE}" srcOrd="0" destOrd="0" presId="urn:microsoft.com/office/officeart/2009/3/layout/RandomtoResultProcess"/>
    <dgm:cxn modelId="{401B62DF-C1DF-4F96-8E9F-146A82C35C7A}" type="presParOf" srcId="{825AC63A-BBCE-4F65-9439-000819747926}" destId="{971C7AEE-71F1-46F5-9476-F7C8C8152A68}" srcOrd="1" destOrd="0" presId="urn:microsoft.com/office/officeart/2009/3/layout/RandomtoResultProcess"/>
    <dgm:cxn modelId="{CE973510-4234-40FE-A820-9E0A7472F37B}" type="presParOf" srcId="{825AC63A-BBCE-4F65-9439-000819747926}" destId="{CA1DA406-D5DF-4455-AA56-56CD76EF0705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3928C1-D65A-4B2C-A56E-3B086576677D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21F72714-DDE8-4BA6-8CFF-857C3AADFBDA}">
      <dgm:prSet phldrT="[Текст]" custT="1"/>
      <dgm:spPr/>
      <dgm:t>
        <a:bodyPr/>
        <a:lstStyle/>
        <a:p>
          <a:r>
            <a:rPr lang="uk-UA" sz="2800" dirty="0" smtClean="0"/>
            <a:t>ТЕФЛОН</a:t>
          </a:r>
          <a:endParaRPr lang="ru-RU" sz="2800" dirty="0"/>
        </a:p>
      </dgm:t>
    </dgm:pt>
    <dgm:pt modelId="{ADAF2538-2589-4162-BC5A-EE0D4A4A11DC}" type="parTrans" cxnId="{3A86ADB8-72BB-4DF2-B579-4589C2AEBDB1}">
      <dgm:prSet/>
      <dgm:spPr/>
      <dgm:t>
        <a:bodyPr/>
        <a:lstStyle/>
        <a:p>
          <a:endParaRPr lang="ru-RU"/>
        </a:p>
      </dgm:t>
    </dgm:pt>
    <dgm:pt modelId="{2B070D01-F650-4DF1-AA85-783AA8487392}" type="sibTrans" cxnId="{3A86ADB8-72BB-4DF2-B579-4589C2AEBDB1}">
      <dgm:prSet/>
      <dgm:spPr/>
      <dgm:t>
        <a:bodyPr/>
        <a:lstStyle/>
        <a:p>
          <a:endParaRPr lang="ru-RU"/>
        </a:p>
      </dgm:t>
    </dgm:pt>
    <dgm:pt modelId="{68568848-16D9-4D9C-A042-7330F0FAE51D}">
      <dgm:prSet phldrT="[Текст]" phldr="1"/>
      <dgm:spPr/>
      <dgm:t>
        <a:bodyPr/>
        <a:lstStyle/>
        <a:p>
          <a:endParaRPr lang="ru-RU" dirty="0"/>
        </a:p>
      </dgm:t>
    </dgm:pt>
    <dgm:pt modelId="{B91F601D-F99E-4A27-97DF-F8D24A4F3B8D}" type="parTrans" cxnId="{BBD5693B-9577-4FFE-AE60-63BF8E26A689}">
      <dgm:prSet/>
      <dgm:spPr/>
      <dgm:t>
        <a:bodyPr/>
        <a:lstStyle/>
        <a:p>
          <a:endParaRPr lang="ru-RU"/>
        </a:p>
      </dgm:t>
    </dgm:pt>
    <dgm:pt modelId="{BEB27AB6-6A2B-471B-9146-67A1FE3958EA}" type="sibTrans" cxnId="{BBD5693B-9577-4FFE-AE60-63BF8E26A689}">
      <dgm:prSet/>
      <dgm:spPr/>
      <dgm:t>
        <a:bodyPr/>
        <a:lstStyle/>
        <a:p>
          <a:endParaRPr lang="ru-RU"/>
        </a:p>
      </dgm:t>
    </dgm:pt>
    <dgm:pt modelId="{7EAD1688-0575-46F6-9FE2-ECF4546985FA}">
      <dgm:prSet phldrT="[Текст]"/>
      <dgm:spPr/>
      <dgm:t>
        <a:bodyPr/>
        <a:lstStyle/>
        <a:p>
          <a:r>
            <a:rPr lang="uk-UA" dirty="0" smtClean="0"/>
            <a:t>жаростійке покриття</a:t>
          </a:r>
          <a:endParaRPr lang="ru-RU" dirty="0"/>
        </a:p>
      </dgm:t>
    </dgm:pt>
    <dgm:pt modelId="{CDA19E2D-7D33-4053-9CCF-09E360AFA667}" type="parTrans" cxnId="{3D6289DA-3E14-423F-985D-8D755377B006}">
      <dgm:prSet/>
      <dgm:spPr/>
      <dgm:t>
        <a:bodyPr/>
        <a:lstStyle/>
        <a:p>
          <a:endParaRPr lang="ru-RU"/>
        </a:p>
      </dgm:t>
    </dgm:pt>
    <dgm:pt modelId="{FB9628DF-26F9-4A85-B7DF-3047267B7754}" type="sibTrans" cxnId="{3D6289DA-3E14-423F-985D-8D755377B006}">
      <dgm:prSet/>
      <dgm:spPr/>
      <dgm:t>
        <a:bodyPr/>
        <a:lstStyle/>
        <a:p>
          <a:endParaRPr lang="ru-RU"/>
        </a:p>
      </dgm:t>
    </dgm:pt>
    <dgm:pt modelId="{B97CCB76-24B8-42CA-BEE8-28F276B1EEB5}" type="pres">
      <dgm:prSet presAssocID="{5A3928C1-D65A-4B2C-A56E-3B086576677D}" presName="Name0" presStyleCnt="0">
        <dgm:presLayoutVars>
          <dgm:dir/>
          <dgm:animLvl val="lvl"/>
          <dgm:resizeHandles val="exact"/>
        </dgm:presLayoutVars>
      </dgm:prSet>
      <dgm:spPr/>
    </dgm:pt>
    <dgm:pt modelId="{8F4AB15D-064F-43DD-8B03-9F0183EC8BD3}" type="pres">
      <dgm:prSet presAssocID="{5A3928C1-D65A-4B2C-A56E-3B086576677D}" presName="dummy" presStyleCnt="0"/>
      <dgm:spPr/>
    </dgm:pt>
    <dgm:pt modelId="{D3A4FDC9-9155-499D-8384-BEBB37B28121}" type="pres">
      <dgm:prSet presAssocID="{5A3928C1-D65A-4B2C-A56E-3B086576677D}" presName="linH" presStyleCnt="0"/>
      <dgm:spPr/>
    </dgm:pt>
    <dgm:pt modelId="{CBAE307D-E265-44F3-9A66-62051AA4B45B}" type="pres">
      <dgm:prSet presAssocID="{5A3928C1-D65A-4B2C-A56E-3B086576677D}" presName="padding1" presStyleCnt="0"/>
      <dgm:spPr/>
    </dgm:pt>
    <dgm:pt modelId="{53A1A218-CF8A-4CFF-B557-4D18AA8CAB0E}" type="pres">
      <dgm:prSet presAssocID="{21F72714-DDE8-4BA6-8CFF-857C3AADFBDA}" presName="linV" presStyleCnt="0"/>
      <dgm:spPr/>
    </dgm:pt>
    <dgm:pt modelId="{560FF87B-D25D-4AB9-8373-78FB1834577E}" type="pres">
      <dgm:prSet presAssocID="{21F72714-DDE8-4BA6-8CFF-857C3AADFBDA}" presName="spVertical1" presStyleCnt="0"/>
      <dgm:spPr/>
    </dgm:pt>
    <dgm:pt modelId="{9A848E25-C6F5-4729-A6D6-1D936C1AC04D}" type="pres">
      <dgm:prSet presAssocID="{21F72714-DDE8-4BA6-8CFF-857C3AADFBDA}" presName="parTx" presStyleLbl="revTx" presStyleIdx="0" presStyleCnt="3" custScaleY="1423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2A2FE-1DA5-4BE0-82FE-4D90144697E1}" type="pres">
      <dgm:prSet presAssocID="{21F72714-DDE8-4BA6-8CFF-857C3AADFBDA}" presName="spVertical2" presStyleCnt="0"/>
      <dgm:spPr/>
    </dgm:pt>
    <dgm:pt modelId="{5FFFE818-B988-4EBC-968C-03CF7F36915D}" type="pres">
      <dgm:prSet presAssocID="{21F72714-DDE8-4BA6-8CFF-857C3AADFBDA}" presName="spVertical3" presStyleCnt="0"/>
      <dgm:spPr/>
    </dgm:pt>
    <dgm:pt modelId="{990BBD4D-5560-4819-8FCC-22588B70AABF}" type="pres">
      <dgm:prSet presAssocID="{2B070D01-F650-4DF1-AA85-783AA8487392}" presName="space" presStyleCnt="0"/>
      <dgm:spPr/>
    </dgm:pt>
    <dgm:pt modelId="{92F6B49F-46BF-47E3-92E4-745A833A484C}" type="pres">
      <dgm:prSet presAssocID="{68568848-16D9-4D9C-A042-7330F0FAE51D}" presName="linV" presStyleCnt="0"/>
      <dgm:spPr/>
    </dgm:pt>
    <dgm:pt modelId="{1D5945EA-6505-422E-AB71-67F71B7947E3}" type="pres">
      <dgm:prSet presAssocID="{68568848-16D9-4D9C-A042-7330F0FAE51D}" presName="spVertical1" presStyleCnt="0"/>
      <dgm:spPr/>
    </dgm:pt>
    <dgm:pt modelId="{CB32A015-D92A-48B9-93D7-ECBD25FE67A3}" type="pres">
      <dgm:prSet presAssocID="{68568848-16D9-4D9C-A042-7330F0FAE51D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87A0-9D2C-41D0-A335-BFDC6D84CDC8}" type="pres">
      <dgm:prSet presAssocID="{68568848-16D9-4D9C-A042-7330F0FAE51D}" presName="spVertical2" presStyleCnt="0"/>
      <dgm:spPr/>
    </dgm:pt>
    <dgm:pt modelId="{262CDECC-491C-4CBF-8C9E-8F9F60B433E2}" type="pres">
      <dgm:prSet presAssocID="{68568848-16D9-4D9C-A042-7330F0FAE51D}" presName="spVertical3" presStyleCnt="0"/>
      <dgm:spPr/>
    </dgm:pt>
    <dgm:pt modelId="{3395DD01-7A27-4501-B6C0-D3AB595D07BF}" type="pres">
      <dgm:prSet presAssocID="{BEB27AB6-6A2B-471B-9146-67A1FE3958EA}" presName="space" presStyleCnt="0"/>
      <dgm:spPr/>
    </dgm:pt>
    <dgm:pt modelId="{C6F6B90D-90D9-4E24-AE50-EA94B33DB14F}" type="pres">
      <dgm:prSet presAssocID="{7EAD1688-0575-46F6-9FE2-ECF4546985FA}" presName="linV" presStyleCnt="0"/>
      <dgm:spPr/>
    </dgm:pt>
    <dgm:pt modelId="{AED5F02D-5C70-43B6-8779-3126FA136477}" type="pres">
      <dgm:prSet presAssocID="{7EAD1688-0575-46F6-9FE2-ECF4546985FA}" presName="spVertical1" presStyleCnt="0"/>
      <dgm:spPr/>
    </dgm:pt>
    <dgm:pt modelId="{3F515878-FBC6-4CCF-B149-5A07715F200A}" type="pres">
      <dgm:prSet presAssocID="{7EAD1688-0575-46F6-9FE2-ECF4546985FA}" presName="parTx" presStyleLbl="revTx" presStyleIdx="2" presStyleCnt="3" custLinFactNeighborX="-5089" custLinFactNeighborY="831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3585-9C77-4E7B-B5D8-822408027366}" type="pres">
      <dgm:prSet presAssocID="{7EAD1688-0575-46F6-9FE2-ECF4546985FA}" presName="spVertical2" presStyleCnt="0"/>
      <dgm:spPr/>
    </dgm:pt>
    <dgm:pt modelId="{014BA3DD-AED9-447E-B3AA-B63A039C80DB}" type="pres">
      <dgm:prSet presAssocID="{7EAD1688-0575-46F6-9FE2-ECF4546985FA}" presName="spVertical3" presStyleCnt="0"/>
      <dgm:spPr/>
    </dgm:pt>
    <dgm:pt modelId="{C43BFFEA-56DE-4243-BB1F-2BE720D9842F}" type="pres">
      <dgm:prSet presAssocID="{5A3928C1-D65A-4B2C-A56E-3B086576677D}" presName="padding2" presStyleCnt="0"/>
      <dgm:spPr/>
    </dgm:pt>
    <dgm:pt modelId="{559411EF-FE18-43F5-9CF3-F50497154485}" type="pres">
      <dgm:prSet presAssocID="{5A3928C1-D65A-4B2C-A56E-3B086576677D}" presName="negArrow" presStyleCnt="0"/>
      <dgm:spPr/>
    </dgm:pt>
    <dgm:pt modelId="{5F29E0EF-31F8-4E96-9B68-52703D261D97}" type="pres">
      <dgm:prSet presAssocID="{5A3928C1-D65A-4B2C-A56E-3B086576677D}" presName="backgroundArrow" presStyleLbl="node1" presStyleIdx="0" presStyleCnt="1" custLinFactNeighborX="1990" custLinFactNeighborY="18966"/>
      <dgm:spPr/>
    </dgm:pt>
  </dgm:ptLst>
  <dgm:cxnLst>
    <dgm:cxn modelId="{EB56E008-D7B9-461C-AAE9-8E63F6972363}" type="presOf" srcId="{7EAD1688-0575-46F6-9FE2-ECF4546985FA}" destId="{3F515878-FBC6-4CCF-B149-5A07715F200A}" srcOrd="0" destOrd="0" presId="urn:microsoft.com/office/officeart/2005/8/layout/hProcess3"/>
    <dgm:cxn modelId="{2FB95AFD-D55C-443F-8405-62D0F35F764D}" type="presOf" srcId="{21F72714-DDE8-4BA6-8CFF-857C3AADFBDA}" destId="{9A848E25-C6F5-4729-A6D6-1D936C1AC04D}" srcOrd="0" destOrd="0" presId="urn:microsoft.com/office/officeart/2005/8/layout/hProcess3"/>
    <dgm:cxn modelId="{BA6B9859-0996-4E71-A586-4CB8A747CDB5}" type="presOf" srcId="{5A3928C1-D65A-4B2C-A56E-3B086576677D}" destId="{B97CCB76-24B8-42CA-BEE8-28F276B1EEB5}" srcOrd="0" destOrd="0" presId="urn:microsoft.com/office/officeart/2005/8/layout/hProcess3"/>
    <dgm:cxn modelId="{C8B8293D-A2A1-465F-91FB-AB9A1052AADB}" type="presOf" srcId="{68568848-16D9-4D9C-A042-7330F0FAE51D}" destId="{CB32A015-D92A-48B9-93D7-ECBD25FE67A3}" srcOrd="0" destOrd="0" presId="urn:microsoft.com/office/officeart/2005/8/layout/hProcess3"/>
    <dgm:cxn modelId="{3D6289DA-3E14-423F-985D-8D755377B006}" srcId="{5A3928C1-D65A-4B2C-A56E-3B086576677D}" destId="{7EAD1688-0575-46F6-9FE2-ECF4546985FA}" srcOrd="2" destOrd="0" parTransId="{CDA19E2D-7D33-4053-9CCF-09E360AFA667}" sibTransId="{FB9628DF-26F9-4A85-B7DF-3047267B7754}"/>
    <dgm:cxn modelId="{BBD5693B-9577-4FFE-AE60-63BF8E26A689}" srcId="{5A3928C1-D65A-4B2C-A56E-3B086576677D}" destId="{68568848-16D9-4D9C-A042-7330F0FAE51D}" srcOrd="1" destOrd="0" parTransId="{B91F601D-F99E-4A27-97DF-F8D24A4F3B8D}" sibTransId="{BEB27AB6-6A2B-471B-9146-67A1FE3958EA}"/>
    <dgm:cxn modelId="{3A86ADB8-72BB-4DF2-B579-4589C2AEBDB1}" srcId="{5A3928C1-D65A-4B2C-A56E-3B086576677D}" destId="{21F72714-DDE8-4BA6-8CFF-857C3AADFBDA}" srcOrd="0" destOrd="0" parTransId="{ADAF2538-2589-4162-BC5A-EE0D4A4A11DC}" sibTransId="{2B070D01-F650-4DF1-AA85-783AA8487392}"/>
    <dgm:cxn modelId="{22A19DB3-197E-4C83-8A9E-36A393222586}" type="presParOf" srcId="{B97CCB76-24B8-42CA-BEE8-28F276B1EEB5}" destId="{8F4AB15D-064F-43DD-8B03-9F0183EC8BD3}" srcOrd="0" destOrd="0" presId="urn:microsoft.com/office/officeart/2005/8/layout/hProcess3"/>
    <dgm:cxn modelId="{68C809CC-CEEA-4251-83DF-36AADCDDC81A}" type="presParOf" srcId="{B97CCB76-24B8-42CA-BEE8-28F276B1EEB5}" destId="{D3A4FDC9-9155-499D-8384-BEBB37B28121}" srcOrd="1" destOrd="0" presId="urn:microsoft.com/office/officeart/2005/8/layout/hProcess3"/>
    <dgm:cxn modelId="{DD08A322-0DBB-4B41-8A1A-DBD9CB07C5E8}" type="presParOf" srcId="{D3A4FDC9-9155-499D-8384-BEBB37B28121}" destId="{CBAE307D-E265-44F3-9A66-62051AA4B45B}" srcOrd="0" destOrd="0" presId="urn:microsoft.com/office/officeart/2005/8/layout/hProcess3"/>
    <dgm:cxn modelId="{5F4CB1DA-9528-4909-BE91-2243CDA17FA4}" type="presParOf" srcId="{D3A4FDC9-9155-499D-8384-BEBB37B28121}" destId="{53A1A218-CF8A-4CFF-B557-4D18AA8CAB0E}" srcOrd="1" destOrd="0" presId="urn:microsoft.com/office/officeart/2005/8/layout/hProcess3"/>
    <dgm:cxn modelId="{2022083D-7E8E-490A-B2DA-DC1B044F64A5}" type="presParOf" srcId="{53A1A218-CF8A-4CFF-B557-4D18AA8CAB0E}" destId="{560FF87B-D25D-4AB9-8373-78FB1834577E}" srcOrd="0" destOrd="0" presId="urn:microsoft.com/office/officeart/2005/8/layout/hProcess3"/>
    <dgm:cxn modelId="{E0718F69-27BD-4EC7-982A-D76FA7404624}" type="presParOf" srcId="{53A1A218-CF8A-4CFF-B557-4D18AA8CAB0E}" destId="{9A848E25-C6F5-4729-A6D6-1D936C1AC04D}" srcOrd="1" destOrd="0" presId="urn:microsoft.com/office/officeart/2005/8/layout/hProcess3"/>
    <dgm:cxn modelId="{9640942E-8DF1-4E64-9455-155D3792161A}" type="presParOf" srcId="{53A1A218-CF8A-4CFF-B557-4D18AA8CAB0E}" destId="{8B42A2FE-1DA5-4BE0-82FE-4D90144697E1}" srcOrd="2" destOrd="0" presId="urn:microsoft.com/office/officeart/2005/8/layout/hProcess3"/>
    <dgm:cxn modelId="{E930EDD8-5341-4354-B8E2-6A3BE16E842D}" type="presParOf" srcId="{53A1A218-CF8A-4CFF-B557-4D18AA8CAB0E}" destId="{5FFFE818-B988-4EBC-968C-03CF7F36915D}" srcOrd="3" destOrd="0" presId="urn:microsoft.com/office/officeart/2005/8/layout/hProcess3"/>
    <dgm:cxn modelId="{AB0A9309-8166-4401-B2D5-C98653A96931}" type="presParOf" srcId="{D3A4FDC9-9155-499D-8384-BEBB37B28121}" destId="{990BBD4D-5560-4819-8FCC-22588B70AABF}" srcOrd="2" destOrd="0" presId="urn:microsoft.com/office/officeart/2005/8/layout/hProcess3"/>
    <dgm:cxn modelId="{D94517AF-3D30-4799-96EF-D766141FC6A9}" type="presParOf" srcId="{D3A4FDC9-9155-499D-8384-BEBB37B28121}" destId="{92F6B49F-46BF-47E3-92E4-745A833A484C}" srcOrd="3" destOrd="0" presId="urn:microsoft.com/office/officeart/2005/8/layout/hProcess3"/>
    <dgm:cxn modelId="{CC96E596-FB35-4507-A7BF-7C04C795628B}" type="presParOf" srcId="{92F6B49F-46BF-47E3-92E4-745A833A484C}" destId="{1D5945EA-6505-422E-AB71-67F71B7947E3}" srcOrd="0" destOrd="0" presId="urn:microsoft.com/office/officeart/2005/8/layout/hProcess3"/>
    <dgm:cxn modelId="{A1F2CE04-B71F-43EE-8B9D-A8AF0D478793}" type="presParOf" srcId="{92F6B49F-46BF-47E3-92E4-745A833A484C}" destId="{CB32A015-D92A-48B9-93D7-ECBD25FE67A3}" srcOrd="1" destOrd="0" presId="urn:microsoft.com/office/officeart/2005/8/layout/hProcess3"/>
    <dgm:cxn modelId="{3D5D2523-30CE-4B8F-9472-A3FCDDFFF65D}" type="presParOf" srcId="{92F6B49F-46BF-47E3-92E4-745A833A484C}" destId="{0B3687A0-9D2C-41D0-A335-BFDC6D84CDC8}" srcOrd="2" destOrd="0" presId="urn:microsoft.com/office/officeart/2005/8/layout/hProcess3"/>
    <dgm:cxn modelId="{F9E31203-57C3-42C2-AD3A-8355947D1B36}" type="presParOf" srcId="{92F6B49F-46BF-47E3-92E4-745A833A484C}" destId="{262CDECC-491C-4CBF-8C9E-8F9F60B433E2}" srcOrd="3" destOrd="0" presId="urn:microsoft.com/office/officeart/2005/8/layout/hProcess3"/>
    <dgm:cxn modelId="{913D2486-F25D-4000-8EFA-011C5C77BD32}" type="presParOf" srcId="{D3A4FDC9-9155-499D-8384-BEBB37B28121}" destId="{3395DD01-7A27-4501-B6C0-D3AB595D07BF}" srcOrd="4" destOrd="0" presId="urn:microsoft.com/office/officeart/2005/8/layout/hProcess3"/>
    <dgm:cxn modelId="{ED13C739-C522-4426-92B2-6554476A88B1}" type="presParOf" srcId="{D3A4FDC9-9155-499D-8384-BEBB37B28121}" destId="{C6F6B90D-90D9-4E24-AE50-EA94B33DB14F}" srcOrd="5" destOrd="0" presId="urn:microsoft.com/office/officeart/2005/8/layout/hProcess3"/>
    <dgm:cxn modelId="{818AA6B3-B043-4DD8-9BDC-9F7068F52564}" type="presParOf" srcId="{C6F6B90D-90D9-4E24-AE50-EA94B33DB14F}" destId="{AED5F02D-5C70-43B6-8779-3126FA136477}" srcOrd="0" destOrd="0" presId="urn:microsoft.com/office/officeart/2005/8/layout/hProcess3"/>
    <dgm:cxn modelId="{C60E6043-3E77-4FAE-ABFB-3221F62D063B}" type="presParOf" srcId="{C6F6B90D-90D9-4E24-AE50-EA94B33DB14F}" destId="{3F515878-FBC6-4CCF-B149-5A07715F200A}" srcOrd="1" destOrd="0" presId="urn:microsoft.com/office/officeart/2005/8/layout/hProcess3"/>
    <dgm:cxn modelId="{EA3CEF7F-6842-47DD-830A-2AED17B8F8CA}" type="presParOf" srcId="{C6F6B90D-90D9-4E24-AE50-EA94B33DB14F}" destId="{88763585-9C77-4E7B-B5D8-822408027366}" srcOrd="2" destOrd="0" presId="urn:microsoft.com/office/officeart/2005/8/layout/hProcess3"/>
    <dgm:cxn modelId="{1808BB40-4FD9-44D6-A538-D26BEC2CA13E}" type="presParOf" srcId="{C6F6B90D-90D9-4E24-AE50-EA94B33DB14F}" destId="{014BA3DD-AED9-447E-B3AA-B63A039C80DB}" srcOrd="3" destOrd="0" presId="urn:microsoft.com/office/officeart/2005/8/layout/hProcess3"/>
    <dgm:cxn modelId="{15F15ACC-3614-466B-9792-2B809B90A06A}" type="presParOf" srcId="{D3A4FDC9-9155-499D-8384-BEBB37B28121}" destId="{C43BFFEA-56DE-4243-BB1F-2BE720D9842F}" srcOrd="6" destOrd="0" presId="urn:microsoft.com/office/officeart/2005/8/layout/hProcess3"/>
    <dgm:cxn modelId="{E285CED2-133E-4A62-8CD9-7EE99D77B585}" type="presParOf" srcId="{D3A4FDC9-9155-499D-8384-BEBB37B28121}" destId="{559411EF-FE18-43F5-9CF3-F50497154485}" srcOrd="7" destOrd="0" presId="urn:microsoft.com/office/officeart/2005/8/layout/hProcess3"/>
    <dgm:cxn modelId="{C4C108A4-A0B8-4CE7-A687-FE89C3AF22C6}" type="presParOf" srcId="{D3A4FDC9-9155-499D-8384-BEBB37B28121}" destId="{5F29E0EF-31F8-4E96-9B68-52703D261D97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2C9B7-79F5-4942-B9CB-1423FEC4C914}">
      <dsp:nvSpPr>
        <dsp:cNvPr id="0" name=""/>
        <dsp:cNvSpPr/>
      </dsp:nvSpPr>
      <dsp:spPr>
        <a:xfrm>
          <a:off x="2147618" y="423513"/>
          <a:ext cx="3219603" cy="111812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D5A2C-200E-40CA-8EE7-7858FC554157}">
      <dsp:nvSpPr>
        <dsp:cNvPr id="0" name=""/>
        <dsp:cNvSpPr/>
      </dsp:nvSpPr>
      <dsp:spPr>
        <a:xfrm>
          <a:off x="3450434" y="3161424"/>
          <a:ext cx="623954" cy="39933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E5B57-F090-4A8C-A26D-AE43DF0C04F2}">
      <dsp:nvSpPr>
        <dsp:cNvPr id="0" name=""/>
        <dsp:cNvSpPr/>
      </dsp:nvSpPr>
      <dsp:spPr>
        <a:xfrm>
          <a:off x="2264921" y="3480888"/>
          <a:ext cx="2994980" cy="748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як ПАЛИВО у складі</a:t>
          </a:r>
          <a:endParaRPr lang="ru-RU" sz="2400" kern="1200" dirty="0"/>
        </a:p>
      </dsp:txBody>
      <dsp:txXfrm>
        <a:off x="2264921" y="3480888"/>
        <a:ext cx="2994980" cy="748745"/>
      </dsp:txXfrm>
    </dsp:sp>
    <dsp:sp modelId="{CAAF0CDB-8FB8-42F3-B954-9BCF361A271A}">
      <dsp:nvSpPr>
        <dsp:cNvPr id="0" name=""/>
        <dsp:cNvSpPr/>
      </dsp:nvSpPr>
      <dsp:spPr>
        <a:xfrm>
          <a:off x="3507868" y="0"/>
          <a:ext cx="1533875" cy="14282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СОЛЯРНОЇ ОЛІЇ</a:t>
          </a:r>
          <a:endParaRPr lang="ru-RU" sz="1600" kern="1200" dirty="0"/>
        </a:p>
      </dsp:txBody>
      <dsp:txXfrm>
        <a:off x="3732499" y="209162"/>
        <a:ext cx="1084613" cy="1009922"/>
      </dsp:txXfrm>
    </dsp:sp>
    <dsp:sp modelId="{361C0271-B1A0-4AC0-96C6-34D675D6210A}">
      <dsp:nvSpPr>
        <dsp:cNvPr id="0" name=""/>
        <dsp:cNvSpPr/>
      </dsp:nvSpPr>
      <dsp:spPr>
        <a:xfrm>
          <a:off x="3040403" y="1466835"/>
          <a:ext cx="1550598" cy="15575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мазуту</a:t>
          </a:r>
          <a:endParaRPr lang="ru-RU" sz="1600" kern="1200" dirty="0"/>
        </a:p>
      </dsp:txBody>
      <dsp:txXfrm>
        <a:off x="3267483" y="1694928"/>
        <a:ext cx="1096438" cy="1101331"/>
      </dsp:txXfrm>
    </dsp:sp>
    <dsp:sp modelId="{A70F5BB6-5462-42F3-B1C0-2B788E708B65}">
      <dsp:nvSpPr>
        <dsp:cNvPr id="0" name=""/>
        <dsp:cNvSpPr/>
      </dsp:nvSpPr>
      <dsp:spPr>
        <a:xfrm>
          <a:off x="1800725" y="362459"/>
          <a:ext cx="1575677" cy="13574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БЕНЗИНУ</a:t>
          </a:r>
        </a:p>
      </dsp:txBody>
      <dsp:txXfrm>
        <a:off x="2031478" y="561254"/>
        <a:ext cx="1114171" cy="959866"/>
      </dsp:txXfrm>
    </dsp:sp>
    <dsp:sp modelId="{1421F0C0-EAF6-4DDD-B844-20C9D4DEC234}">
      <dsp:nvSpPr>
        <dsp:cNvPr id="0" name=""/>
        <dsp:cNvSpPr/>
      </dsp:nvSpPr>
      <dsp:spPr>
        <a:xfrm>
          <a:off x="1447996" y="-236326"/>
          <a:ext cx="4600669" cy="384045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68DD1-6EFE-4D69-A5A2-EE68A14D9BFD}">
      <dsp:nvSpPr>
        <dsp:cNvPr id="0" name=""/>
        <dsp:cNvSpPr/>
      </dsp:nvSpPr>
      <dsp:spPr>
        <a:xfrm>
          <a:off x="2424850" y="1350729"/>
          <a:ext cx="2939466" cy="2939466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ВХОДЯТЬ ДО СКЛАДУ</a:t>
          </a:r>
        </a:p>
      </dsp:txBody>
      <dsp:txXfrm>
        <a:off x="2855325" y="1781204"/>
        <a:ext cx="2078516" cy="2078516"/>
      </dsp:txXfrm>
    </dsp:sp>
    <dsp:sp modelId="{718E650A-3818-4EFF-B8BB-F3FAD70DD77C}">
      <dsp:nvSpPr>
        <dsp:cNvPr id="0" name=""/>
        <dsp:cNvSpPr/>
      </dsp:nvSpPr>
      <dsp:spPr>
        <a:xfrm>
          <a:off x="3207565" y="223532"/>
          <a:ext cx="1469733" cy="14697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ПАРАФІНУ</a:t>
          </a:r>
          <a:endParaRPr lang="ru-RU" sz="1700" kern="1200" dirty="0"/>
        </a:p>
      </dsp:txBody>
      <dsp:txXfrm>
        <a:off x="3422802" y="438769"/>
        <a:ext cx="1039259" cy="1039259"/>
      </dsp:txXfrm>
    </dsp:sp>
    <dsp:sp modelId="{92D6DB02-FD4B-4BEA-86D9-C710B7C66336}">
      <dsp:nvSpPr>
        <dsp:cNvPr id="0" name=""/>
        <dsp:cNvSpPr/>
      </dsp:nvSpPr>
      <dsp:spPr>
        <a:xfrm>
          <a:off x="4824546" y="3096329"/>
          <a:ext cx="1469733" cy="14697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МАСТИЛ</a:t>
          </a:r>
          <a:endParaRPr lang="ru-RU" sz="1700" kern="1200" dirty="0"/>
        </a:p>
      </dsp:txBody>
      <dsp:txXfrm>
        <a:off x="5039783" y="3311566"/>
        <a:ext cx="1039259" cy="1039259"/>
      </dsp:txXfrm>
    </dsp:sp>
    <dsp:sp modelId="{DB0C41F7-EBDE-456F-B8A4-F93AB6EF3020}">
      <dsp:nvSpPr>
        <dsp:cNvPr id="0" name=""/>
        <dsp:cNvSpPr/>
      </dsp:nvSpPr>
      <dsp:spPr>
        <a:xfrm>
          <a:off x="1551380" y="3092129"/>
          <a:ext cx="1469733" cy="14697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ВАЗЕЛІНУ</a:t>
          </a:r>
          <a:endParaRPr lang="ru-RU" sz="1700" kern="1200" dirty="0"/>
        </a:p>
      </dsp:txBody>
      <dsp:txXfrm>
        <a:off x="1766617" y="3307366"/>
        <a:ext cx="1039259" cy="10392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D1A03-315A-4DF9-B004-8595773950AB}">
      <dsp:nvSpPr>
        <dsp:cNvPr id="0" name=""/>
        <dsp:cNvSpPr/>
      </dsp:nvSpPr>
      <dsp:spPr>
        <a:xfrm>
          <a:off x="3096355" y="1807223"/>
          <a:ext cx="3852061" cy="316998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ЦИКЛОГЕКСАН</a:t>
          </a:r>
          <a:endParaRPr lang="ru-RU" sz="2300" kern="1200" dirty="0"/>
        </a:p>
      </dsp:txBody>
      <dsp:txXfrm>
        <a:off x="3819813" y="2549778"/>
        <a:ext cx="2405145" cy="1629440"/>
      </dsp:txXfrm>
    </dsp:sp>
    <dsp:sp modelId="{F6C56F9F-E918-4CF2-B8D9-14F9F61F5ACF}">
      <dsp:nvSpPr>
        <dsp:cNvPr id="0" name=""/>
        <dsp:cNvSpPr/>
      </dsp:nvSpPr>
      <dsp:spPr>
        <a:xfrm>
          <a:off x="1331366" y="1429861"/>
          <a:ext cx="2994432" cy="229874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Як розчинник</a:t>
          </a:r>
          <a:endParaRPr lang="ru-RU" sz="2200" kern="1200" dirty="0"/>
        </a:p>
      </dsp:txBody>
      <dsp:txXfrm>
        <a:off x="2011208" y="2012075"/>
        <a:ext cx="1634748" cy="1134317"/>
      </dsp:txXfrm>
    </dsp:sp>
    <dsp:sp modelId="{56FF21BF-8918-4A9E-83EA-7EC5E16B0A18}">
      <dsp:nvSpPr>
        <dsp:cNvPr id="0" name=""/>
        <dsp:cNvSpPr/>
      </dsp:nvSpPr>
      <dsp:spPr>
        <a:xfrm rot="20700000">
          <a:off x="2575964" y="-1450"/>
          <a:ext cx="2884771" cy="228519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Для синтезу полімерів(капрон, </a:t>
          </a:r>
          <a:r>
            <a:rPr lang="uk-UA" sz="1400" kern="1200" dirty="0" err="1" smtClean="0"/>
            <a:t>найлон</a:t>
          </a:r>
          <a:r>
            <a:rPr lang="uk-UA" sz="1400" kern="1200" dirty="0" smtClean="0"/>
            <a:t>)</a:t>
          </a:r>
          <a:endParaRPr lang="ru-RU" sz="1400" kern="1200" dirty="0"/>
        </a:p>
      </dsp:txBody>
      <dsp:txXfrm rot="-20700000">
        <a:off x="3244241" y="464198"/>
        <a:ext cx="1548217" cy="1353901"/>
      </dsp:txXfrm>
    </dsp:sp>
    <dsp:sp modelId="{31D58430-6900-4B9D-BC49-344BFD148544}">
      <dsp:nvSpPr>
        <dsp:cNvPr id="0" name=""/>
        <dsp:cNvSpPr/>
      </dsp:nvSpPr>
      <dsp:spPr>
        <a:xfrm>
          <a:off x="4032459" y="1584179"/>
          <a:ext cx="3267530" cy="3267530"/>
        </a:xfrm>
        <a:prstGeom prst="circularArrow">
          <a:avLst>
            <a:gd name="adj1" fmla="val 4688"/>
            <a:gd name="adj2" fmla="val 299029"/>
            <a:gd name="adj3" fmla="val 2525906"/>
            <a:gd name="adj4" fmla="val 1584045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875A3-12D3-4376-8EE3-3D47991438A6}">
      <dsp:nvSpPr>
        <dsp:cNvPr id="0" name=""/>
        <dsp:cNvSpPr/>
      </dsp:nvSpPr>
      <dsp:spPr>
        <a:xfrm>
          <a:off x="1008117" y="1440149"/>
          <a:ext cx="2374065" cy="237406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F9D22-5872-41AB-9540-DC05E1A6AB2E}">
      <dsp:nvSpPr>
        <dsp:cNvPr id="0" name=""/>
        <dsp:cNvSpPr/>
      </dsp:nvSpPr>
      <dsp:spPr>
        <a:xfrm>
          <a:off x="2376254" y="-144027"/>
          <a:ext cx="2559720" cy="255972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A78C6-8504-4D7F-AF16-380C2904D2B2}">
      <dsp:nvSpPr>
        <dsp:cNvPr id="0" name=""/>
        <dsp:cNvSpPr/>
      </dsp:nvSpPr>
      <dsp:spPr>
        <a:xfrm rot="4396374">
          <a:off x="1208552" y="803208"/>
          <a:ext cx="3691551" cy="2574396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3C4A3-4EF3-466B-A7B4-B472EF058C63}">
      <dsp:nvSpPr>
        <dsp:cNvPr id="0" name=""/>
        <dsp:cNvSpPr/>
      </dsp:nvSpPr>
      <dsp:spPr>
        <a:xfrm>
          <a:off x="3493866" y="1139358"/>
          <a:ext cx="93223" cy="9322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A31EA-39C3-4E8E-B805-F0D95C0B3CE9}">
      <dsp:nvSpPr>
        <dsp:cNvPr id="0" name=""/>
        <dsp:cNvSpPr/>
      </dsp:nvSpPr>
      <dsp:spPr>
        <a:xfrm>
          <a:off x="4132189" y="1654224"/>
          <a:ext cx="93223" cy="9322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C2B07-A40B-404B-B6E0-8161BDC1860A}">
      <dsp:nvSpPr>
        <dsp:cNvPr id="0" name=""/>
        <dsp:cNvSpPr/>
      </dsp:nvSpPr>
      <dsp:spPr>
        <a:xfrm>
          <a:off x="4610578" y="2256327"/>
          <a:ext cx="93223" cy="9322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23543-CC11-4289-BEC9-62D9D339AAA2}">
      <dsp:nvSpPr>
        <dsp:cNvPr id="0" name=""/>
        <dsp:cNvSpPr/>
      </dsp:nvSpPr>
      <dsp:spPr>
        <a:xfrm>
          <a:off x="1316914" y="-119746"/>
          <a:ext cx="2833682" cy="828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ЦИКЛОПРОПАН</a:t>
          </a:r>
          <a:endParaRPr lang="ru-RU" sz="2400" kern="1200" dirty="0"/>
        </a:p>
      </dsp:txBody>
      <dsp:txXfrm>
        <a:off x="1316914" y="-119746"/>
        <a:ext cx="2833682" cy="828219"/>
      </dsp:txXfrm>
    </dsp:sp>
    <dsp:sp modelId="{1975404D-2E8F-42CD-87B6-E287944FADBF}">
      <dsp:nvSpPr>
        <dsp:cNvPr id="0" name=""/>
        <dsp:cNvSpPr/>
      </dsp:nvSpPr>
      <dsp:spPr>
        <a:xfrm>
          <a:off x="4027334" y="843866"/>
          <a:ext cx="2540119" cy="68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4027334" y="843866"/>
        <a:ext cx="2540119" cy="684207"/>
      </dsp:txXfrm>
    </dsp:sp>
    <dsp:sp modelId="{5F1A6D5F-6B05-4658-A568-3AF32844481A}">
      <dsp:nvSpPr>
        <dsp:cNvPr id="0" name=""/>
        <dsp:cNvSpPr/>
      </dsp:nvSpPr>
      <dsp:spPr>
        <a:xfrm>
          <a:off x="1863529" y="1358732"/>
          <a:ext cx="2022687" cy="68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1863529" y="1358732"/>
        <a:ext cx="2022687" cy="684207"/>
      </dsp:txXfrm>
    </dsp:sp>
    <dsp:sp modelId="{164DE61F-762D-4ACA-B1DC-52F1AC5384E4}">
      <dsp:nvSpPr>
        <dsp:cNvPr id="0" name=""/>
        <dsp:cNvSpPr/>
      </dsp:nvSpPr>
      <dsp:spPr>
        <a:xfrm>
          <a:off x="5015158" y="1960835"/>
          <a:ext cx="1552295" cy="68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5015158" y="1960835"/>
        <a:ext cx="1552295" cy="684207"/>
      </dsp:txXfrm>
    </dsp:sp>
    <dsp:sp modelId="{23878809-0E8A-4392-A4E2-3B5434D827FB}">
      <dsp:nvSpPr>
        <dsp:cNvPr id="0" name=""/>
        <dsp:cNvSpPr/>
      </dsp:nvSpPr>
      <dsp:spPr>
        <a:xfrm>
          <a:off x="4215491" y="3376860"/>
          <a:ext cx="2351962" cy="1019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Для НАРКОЗУ</a:t>
          </a:r>
          <a:endParaRPr lang="ru-RU" sz="3200" kern="1200" dirty="0"/>
        </a:p>
      </dsp:txBody>
      <dsp:txXfrm>
        <a:off x="4215491" y="3376860"/>
        <a:ext cx="2351962" cy="10191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6222F-F24B-4A7B-9DB6-55A4568A5AC1}">
      <dsp:nvSpPr>
        <dsp:cNvPr id="0" name=""/>
        <dsp:cNvSpPr/>
      </dsp:nvSpPr>
      <dsp:spPr>
        <a:xfrm>
          <a:off x="2487532" y="96009"/>
          <a:ext cx="2140669" cy="214066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СПИРТІВ</a:t>
          </a:r>
          <a:endParaRPr lang="ru-RU" sz="1200" kern="1200" dirty="0"/>
        </a:p>
      </dsp:txBody>
      <dsp:txXfrm>
        <a:off x="3022699" y="1166344"/>
        <a:ext cx="1070335" cy="1070334"/>
      </dsp:txXfrm>
    </dsp:sp>
    <dsp:sp modelId="{CE57192B-D209-4A17-A9E0-A44AD5D2BEC3}">
      <dsp:nvSpPr>
        <dsp:cNvPr id="0" name=""/>
        <dsp:cNvSpPr/>
      </dsp:nvSpPr>
      <dsp:spPr>
        <a:xfrm>
          <a:off x="1423726" y="2140669"/>
          <a:ext cx="2140669" cy="214066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АЛЬДЕГІДІВ</a:t>
          </a:r>
          <a:endParaRPr lang="ru-RU" sz="1200" kern="1200" dirty="0"/>
        </a:p>
      </dsp:txBody>
      <dsp:txXfrm>
        <a:off x="1958893" y="3211004"/>
        <a:ext cx="1070335" cy="1070334"/>
      </dsp:txXfrm>
    </dsp:sp>
    <dsp:sp modelId="{DFD4C458-6FA4-4647-A797-DFBB1CE6D36D}">
      <dsp:nvSpPr>
        <dsp:cNvPr id="0" name=""/>
        <dsp:cNvSpPr/>
      </dsp:nvSpPr>
      <dsp:spPr>
        <a:xfrm rot="10800000">
          <a:off x="2494061" y="2140669"/>
          <a:ext cx="2140669" cy="214066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Як СИРОВИНА для добування</a:t>
          </a:r>
          <a:endParaRPr lang="ru-RU" sz="1200" kern="1200" dirty="0"/>
        </a:p>
      </dsp:txBody>
      <dsp:txXfrm rot="10800000">
        <a:off x="3029228" y="2140669"/>
        <a:ext cx="1070335" cy="1070334"/>
      </dsp:txXfrm>
    </dsp:sp>
    <dsp:sp modelId="{33183A0E-40DF-4098-A531-5A40F94C91EF}">
      <dsp:nvSpPr>
        <dsp:cNvPr id="0" name=""/>
        <dsp:cNvSpPr/>
      </dsp:nvSpPr>
      <dsp:spPr>
        <a:xfrm>
          <a:off x="3564396" y="2140669"/>
          <a:ext cx="2140669" cy="214066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КАРБОНОВИХ КИСЛОТ</a:t>
          </a:r>
          <a:endParaRPr lang="ru-RU" sz="1200" kern="1200" dirty="0"/>
        </a:p>
      </dsp:txBody>
      <dsp:txXfrm>
        <a:off x="4099563" y="3211004"/>
        <a:ext cx="1070335" cy="10703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18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1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2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0.jp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14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7.jp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02624" cy="2255564"/>
          </a:xfrm>
        </p:spPr>
        <p:txBody>
          <a:bodyPr>
            <a:normAutofit/>
          </a:bodyPr>
          <a:lstStyle/>
          <a:p>
            <a:r>
              <a:rPr lang="uk-UA" sz="6000" smtClean="0"/>
              <a:t>ВИКОРИСТАННЯ ВУГЛЕВОДНІВ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73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751556"/>
              </p:ext>
            </p:extLst>
          </p:nvPr>
        </p:nvGraphicFramePr>
        <p:xfrm>
          <a:off x="467544" y="2564904"/>
          <a:ext cx="7768902" cy="3955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ЗАСТОСУВАННЯ </a:t>
            </a:r>
            <a:r>
              <a:rPr lang="ru-RU" dirty="0"/>
              <a:t>АЛКЕНІВ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4932"/>
            <a:ext cx="2736304" cy="12691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95203"/>
            <a:ext cx="2895600" cy="1343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2128436" cy="19545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90526"/>
            <a:ext cx="2736304" cy="186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775572"/>
              </p:ext>
            </p:extLst>
          </p:nvPr>
        </p:nvGraphicFramePr>
        <p:xfrm>
          <a:off x="467544" y="2132857"/>
          <a:ext cx="619268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ЗАСТОСУВАННЯ </a:t>
            </a:r>
            <a:r>
              <a:rPr lang="ru-RU" dirty="0"/>
              <a:t>АЛКЕНІВ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21088"/>
            <a:ext cx="5778264" cy="257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472750"/>
              </p:ext>
            </p:extLst>
          </p:nvPr>
        </p:nvGraphicFramePr>
        <p:xfrm>
          <a:off x="539552" y="3356992"/>
          <a:ext cx="7236751" cy="3019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ЗАСТОСУВАННЯ </a:t>
            </a:r>
            <a:r>
              <a:rPr lang="ru-RU" dirty="0"/>
              <a:t>АЛКЕНІВ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4145580" cy="184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8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ЗАСТОСУВАННЯ АЛКІНІВ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6674472" cy="392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3815408" cy="4260467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232043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ЗАСТОСУВАННЯ АЛКІНІВ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924944"/>
            <a:ext cx="1665362" cy="310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596909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ЗАСТОСУВАННЯ АЛКІНІВ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440029"/>
            <a:ext cx="3270445" cy="21038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2608273" cy="137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ДЯКУЮ ЗА УВАГУ</a:t>
            </a:r>
            <a:endParaRPr lang="ru-RU" sz="6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0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ЗАСТОСУВАННЯ </a:t>
            </a:r>
            <a:r>
              <a:rPr lang="ru-RU" dirty="0"/>
              <a:t>АЛКАНІВ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36912"/>
            <a:ext cx="6480720" cy="399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777929"/>
              </p:ext>
            </p:extLst>
          </p:nvPr>
        </p:nvGraphicFramePr>
        <p:xfrm>
          <a:off x="755576" y="2132856"/>
          <a:ext cx="7524824" cy="399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ЗАСТОСУВАННЯ </a:t>
            </a:r>
            <a:r>
              <a:rPr lang="ru-RU" dirty="0"/>
              <a:t>АЛКАНІВ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23463"/>
            <a:ext cx="2262694" cy="27459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238024"/>
            <a:ext cx="2037030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1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213340"/>
              </p:ext>
            </p:extLst>
          </p:nvPr>
        </p:nvGraphicFramePr>
        <p:xfrm>
          <a:off x="395536" y="1340768"/>
          <a:ext cx="7884864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ЗАСТОСУВАННЯ </a:t>
            </a:r>
            <a:r>
              <a:rPr lang="ru-RU" dirty="0"/>
              <a:t>АЛКАНІВ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708920"/>
            <a:ext cx="2093218" cy="2237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239166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8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848690"/>
              </p:ext>
            </p:extLst>
          </p:nvPr>
        </p:nvGraphicFramePr>
        <p:xfrm>
          <a:off x="251520" y="1484784"/>
          <a:ext cx="8028880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ЗАСТОСУВАННЯ АЛКАНІВ</a:t>
            </a:r>
          </a:p>
        </p:txBody>
      </p:sp>
    </p:spTree>
    <p:extLst>
      <p:ext uri="{BB962C8B-B14F-4D97-AF65-F5344CB8AC3E}">
        <p14:creationId xmlns:p14="http://schemas.microsoft.com/office/powerpoint/2010/main" val="24571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917163"/>
              </p:ext>
            </p:extLst>
          </p:nvPr>
        </p:nvGraphicFramePr>
        <p:xfrm>
          <a:off x="0" y="908720"/>
          <a:ext cx="7884368" cy="4276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ЗАСТОСУВАННЯ </a:t>
            </a:r>
            <a:r>
              <a:rPr lang="ru-RU" dirty="0"/>
              <a:t>АЛКАНІВ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32811"/>
            <a:ext cx="2592311" cy="1690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12402"/>
            <a:ext cx="1905000" cy="1743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31630"/>
            <a:ext cx="2710780" cy="20330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32811"/>
            <a:ext cx="2736304" cy="182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886107"/>
              </p:ext>
            </p:extLst>
          </p:nvPr>
        </p:nvGraphicFramePr>
        <p:xfrm>
          <a:off x="107504" y="1844824"/>
          <a:ext cx="7128792" cy="428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ЗАСТОСУВАННЯ </a:t>
            </a:r>
            <a:r>
              <a:rPr lang="ru-RU" dirty="0"/>
              <a:t>АЛКАНІВ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2425452" cy="16129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40968"/>
            <a:ext cx="3203848" cy="213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ЗАСТОСУВАННЯ </a:t>
            </a:r>
            <a:r>
              <a:rPr lang="ru-RU" dirty="0"/>
              <a:t>АЛКЕНІВ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5087"/>
            <a:ext cx="6480720" cy="38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512708"/>
              </p:ext>
            </p:extLst>
          </p:nvPr>
        </p:nvGraphicFramePr>
        <p:xfrm>
          <a:off x="323528" y="2132856"/>
          <a:ext cx="7956872" cy="399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ЗАСТОСУВАННЯ </a:t>
            </a:r>
            <a:r>
              <a:rPr lang="ru-RU" dirty="0"/>
              <a:t>АЛКЕНІВ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4365104"/>
            <a:ext cx="2057873" cy="2204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38434"/>
            <a:ext cx="2500908" cy="14363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9" y="4586486"/>
            <a:ext cx="1905000" cy="16954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98943"/>
            <a:ext cx="236091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</TotalTime>
  <Words>91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ВИКОРИСТАННЯ ВУГЛЕВОДНІВ</vt:lpstr>
      <vt:lpstr> ЗАСТОСУВАННЯ АЛКАНІВ </vt:lpstr>
      <vt:lpstr> ЗАСТОСУВАННЯ АЛКАНІВ </vt:lpstr>
      <vt:lpstr> ЗАСТОСУВАННЯ АЛКАНІВ </vt:lpstr>
      <vt:lpstr>ЗАСТОСУВАННЯ АЛКАНІВ</vt:lpstr>
      <vt:lpstr> ЗАСТОСУВАННЯ АЛКАНІВ </vt:lpstr>
      <vt:lpstr> ЗАСТОСУВАННЯ АЛКАНІВ </vt:lpstr>
      <vt:lpstr> ЗАСТОСУВАННЯ АЛКЕНІВ </vt:lpstr>
      <vt:lpstr> ЗАСТОСУВАННЯ АЛКЕНІВ </vt:lpstr>
      <vt:lpstr> ЗАСТОСУВАННЯ АЛКЕНІВ </vt:lpstr>
      <vt:lpstr> ЗАСТОСУВАННЯ АЛКЕНІВ </vt:lpstr>
      <vt:lpstr> ЗАСТОСУВАННЯ АЛКЕНІВ </vt:lpstr>
      <vt:lpstr>ЗАСТОСУВАННЯ АЛКІНІВ</vt:lpstr>
      <vt:lpstr> ЗАСТОСУВАННЯ АЛКІНІВ </vt:lpstr>
      <vt:lpstr> ЗАСТОСУВАННЯ АЛКІНІВ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14</cp:revision>
  <dcterms:created xsi:type="dcterms:W3CDTF">2018-02-07T18:38:52Z</dcterms:created>
  <dcterms:modified xsi:type="dcterms:W3CDTF">2019-11-01T12:28:23Z</dcterms:modified>
</cp:coreProperties>
</file>