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8" r:id="rId5"/>
    <p:sldId id="257" r:id="rId6"/>
    <p:sldId id="260" r:id="rId7"/>
    <p:sldId id="259" r:id="rId8"/>
    <p:sldId id="261" r:id="rId9"/>
    <p:sldId id="263" r:id="rId10"/>
    <p:sldId id="265" r:id="rId11"/>
    <p:sldId id="272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35888" cy="2387129"/>
          </a:xfrm>
        </p:spPr>
        <p:txBody>
          <a:bodyPr>
            <a:normAutofit/>
          </a:bodyPr>
          <a:lstStyle/>
          <a:p>
            <a:r>
              <a:rPr lang="uk-UA" sz="7200" dirty="0" smtClean="0"/>
              <a:t>Як бути успішним у суспільстві знань?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4427984" cy="1896616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72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/>
              <a:t>справи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2232248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Ледачі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люблять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братись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справи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пріоритетними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шукають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причини,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змогли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виконати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поставлене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r="3822"/>
          <a:stretch/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48" y="98376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Замість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цього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успішна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людина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намагається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зробити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і бути готовою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заздалегідь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завдяки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легше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приймає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випробування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7920880" cy="30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58" y="836712"/>
            <a:ext cx="8571309" cy="1066800"/>
          </a:xfrm>
        </p:spPr>
        <p:txBody>
          <a:bodyPr>
            <a:noAutofit/>
          </a:bodyPr>
          <a:lstStyle/>
          <a:p>
            <a:r>
              <a:rPr lang="ru-RU" dirty="0" err="1"/>
              <a:t>Успішні</a:t>
            </a:r>
            <a:r>
              <a:rPr lang="ru-RU" dirty="0"/>
              <a:t> люди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“</a:t>
            </a:r>
            <a:r>
              <a:rPr lang="ru-RU" dirty="0" err="1"/>
              <a:t>ні</a:t>
            </a:r>
            <a:r>
              <a:rPr lang="ru-RU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60848"/>
            <a:ext cx="3826768" cy="432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хочете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досягнути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своєї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цілі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, будьте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готові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відштовхувати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людей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11398"/>
          <a:stretch/>
        </p:blipFill>
        <p:spPr bwMode="auto">
          <a:xfrm>
            <a:off x="315541" y="2132856"/>
            <a:ext cx="42484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10816"/>
          </a:xfrm>
        </p:spPr>
        <p:txBody>
          <a:bodyPr>
            <a:normAutofit/>
          </a:bodyPr>
          <a:lstStyle/>
          <a:p>
            <a:r>
              <a:rPr lang="ru-RU" sz="4400" dirty="0" err="1"/>
              <a:t>К</a:t>
            </a:r>
            <a:r>
              <a:rPr lang="ru-RU" sz="4400" dirty="0" err="1" smtClean="0"/>
              <a:t>раще</a:t>
            </a:r>
            <a:r>
              <a:rPr lang="ru-RU" sz="4400" dirty="0" smtClean="0"/>
              <a:t> </a:t>
            </a:r>
            <a:r>
              <a:rPr lang="ru-RU" sz="4400" dirty="0" err="1"/>
              <a:t>освоїти</a:t>
            </a:r>
            <a:r>
              <a:rPr lang="ru-RU" sz="4400" dirty="0"/>
              <a:t> </a:t>
            </a:r>
            <a:r>
              <a:rPr lang="ru-RU" sz="4400" dirty="0" err="1"/>
              <a:t>своє</a:t>
            </a:r>
            <a:r>
              <a:rPr lang="ru-RU" sz="4400" dirty="0"/>
              <a:t> ремесло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52028"/>
            <a:ext cx="8784976" cy="19209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того,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досягнути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більшого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потрібно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докласти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зусиль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. От,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наприк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pPr marL="109728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лад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відвідувати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додаткові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курси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122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В</a:t>
            </a:r>
            <a:r>
              <a:rPr lang="ru-RU" dirty="0" err="1" smtClean="0"/>
              <a:t>ідповідальність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63024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Ледачі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люди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люблять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показувати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пальцем на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виправдовувати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себе.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Успішні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ж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беруть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відповідальність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свої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1737"/>
            <a:ext cx="7920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38808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Віра</a:t>
            </a:r>
            <a:r>
              <a:rPr lang="ru-RU" sz="4800" dirty="0" smtClean="0"/>
              <a:t> в </a:t>
            </a:r>
            <a:r>
              <a:rPr lang="ru-RU" sz="4800" dirty="0"/>
              <a:t>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2507"/>
            <a:ext cx="4392488" cy="4541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Успішні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люди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вірять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себе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всупереч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усьому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дуже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часто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навіть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тоді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коли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ніхто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в них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вірить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 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саме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обов’язковою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умовою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хочете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досягнути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успіху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484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579296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7200" dirty="0" smtClean="0">
                <a:solidFill>
                  <a:schemeClr val="accent1">
                    <a:lumMod val="50000"/>
                  </a:schemeClr>
                </a:solidFill>
              </a:rPr>
              <a:t>Будьте успішними!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328592" cy="6025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Чітка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мета – перший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крок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до будь-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якого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досягнення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Клемент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Стоун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Можливо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над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цим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навіть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задумувались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але,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насправді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успіх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гра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звичок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вмінь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96041"/>
            <a:ext cx="4493629" cy="20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093" y="2633665"/>
            <a:ext cx="3825798" cy="186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3" b="11703"/>
          <a:stretch/>
        </p:blipFill>
        <p:spPr bwMode="auto">
          <a:xfrm>
            <a:off x="4932040" y="2633665"/>
            <a:ext cx="3977658" cy="186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Базові вміння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259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Здатність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думати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говорити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писати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чітко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зрозуміло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59"/>
            <a:ext cx="7056784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Здатність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швидко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виділяти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</a:rPr>
              <a:t>засвою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</a:rPr>
              <a:t>вати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важливі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дані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маси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endParaRPr lang="ru-RU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8575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6022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8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677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Здатність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відрізняти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істину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обману,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незалежно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джерела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способу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отримання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інформації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11" y="4221088"/>
            <a:ext cx="4176464" cy="23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6" y="4221087"/>
            <a:ext cx="4104456" cy="23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003015" cy="1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979290" cy="11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Здатність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осмислювати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вирішувати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5"/>
          <a:stretch/>
        </p:blipFill>
        <p:spPr bwMode="auto">
          <a:xfrm>
            <a:off x="3022104" y="1844824"/>
            <a:ext cx="57880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2" b="10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48" y="2220402"/>
            <a:ext cx="2737355" cy="41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1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7264"/>
            <a:ext cx="3246942" cy="530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Здатність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навчатися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протягом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усього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54" y="1258111"/>
            <a:ext cx="5250002" cy="52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Успішні</a:t>
            </a:r>
            <a:r>
              <a:rPr lang="ru-RU" dirty="0"/>
              <a:t> </a:t>
            </a:r>
            <a:r>
              <a:rPr lang="ru-RU" dirty="0" err="1" smtClean="0"/>
              <a:t>планують</a:t>
            </a:r>
            <a:r>
              <a:rPr lang="ru-RU" dirty="0" smtClean="0"/>
              <a:t> </a:t>
            </a:r>
            <a:r>
              <a:rPr lang="ru-RU" dirty="0" err="1"/>
              <a:t>заздалегідь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53724"/>
            <a:ext cx="8229600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Така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людина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чекає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конкретного моменту,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вирішити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проблему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2575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8" b="100000" l="7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76064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</TotalTime>
  <Words>245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Як бути успішним у суспільстві знань?</vt:lpstr>
      <vt:lpstr>Презентация PowerPoint</vt:lpstr>
      <vt:lpstr>Презентация PowerPoint</vt:lpstr>
      <vt:lpstr>Базові вміння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 Успішні планують заздалегідь</vt:lpstr>
      <vt:lpstr>Насамперед складні справи</vt:lpstr>
      <vt:lpstr>Презентация PowerPoint</vt:lpstr>
      <vt:lpstr>Успішні люди вміють говорити “ні”</vt:lpstr>
      <vt:lpstr>Краще освоїти своє ремесло</vt:lpstr>
      <vt:lpstr>Відповідальність за свої дії</vt:lpstr>
      <vt:lpstr>Віра в себе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бути успішним у суспільстві знань?</dc:title>
  <dc:creator>Игорь</dc:creator>
  <cp:lastModifiedBy>Игорь</cp:lastModifiedBy>
  <cp:revision>14</cp:revision>
  <dcterms:created xsi:type="dcterms:W3CDTF">2018-05-12T16:49:59Z</dcterms:created>
  <dcterms:modified xsi:type="dcterms:W3CDTF">2019-11-01T13:07:38Z</dcterms:modified>
</cp:coreProperties>
</file>