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0" r:id="rId5"/>
    <p:sldId id="260" r:id="rId6"/>
    <p:sldId id="263" r:id="rId7"/>
    <p:sldId id="262" r:id="rId8"/>
    <p:sldId id="267" r:id="rId9"/>
    <p:sldId id="264" r:id="rId10"/>
    <p:sldId id="268" r:id="rId11"/>
    <p:sldId id="265" r:id="rId12"/>
    <p:sldId id="266" r:id="rId13"/>
    <p:sldId id="269" r:id="rId14"/>
    <p:sldId id="271" r:id="rId15"/>
    <p:sldId id="272" r:id="rId16"/>
  </p:sldIdLst>
  <p:sldSz cx="925353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EA81F8A-D339-4ECF-83A6-8AAD18695E97}">
          <p14:sldIdLst>
            <p14:sldId id="256"/>
            <p14:sldId id="257"/>
            <p14:sldId id="258"/>
            <p14:sldId id="270"/>
            <p14:sldId id="260"/>
            <p14:sldId id="263"/>
            <p14:sldId id="262"/>
            <p14:sldId id="267"/>
            <p14:sldId id="264"/>
            <p14:sldId id="268"/>
            <p14:sldId id="265"/>
            <p14:sldId id="266"/>
            <p14:sldId id="269"/>
            <p14:sldId id="271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2382" y="-684"/>
      </p:cViewPr>
      <p:guideLst>
        <p:guide orient="horz" pos="2160"/>
        <p:guide pos="29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253538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9099312" y="3048"/>
            <a:ext cx="154226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4226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253538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8056" y="6391657"/>
            <a:ext cx="8938918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88031" y="2819400"/>
            <a:ext cx="6477477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7310" y="2420112"/>
            <a:ext cx="893891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4225" y="152400"/>
            <a:ext cx="8938918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318318" y="2115312"/>
            <a:ext cx="616903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413938" y="2209800"/>
            <a:ext cx="425663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95431" y="2199451"/>
            <a:ext cx="462677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94016" y="381000"/>
            <a:ext cx="7865507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253538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94379" y="0"/>
            <a:ext cx="2159159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253538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4226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8056" y="6391657"/>
            <a:ext cx="8938918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4225" y="155448"/>
            <a:ext cx="8938918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107422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921646" y="2925763"/>
            <a:ext cx="616903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7017266" y="3020251"/>
            <a:ext cx="425663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98759" y="3009902"/>
            <a:ext cx="462677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8451" y="304800"/>
            <a:ext cx="6631702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79943" y="304802"/>
            <a:ext cx="1465144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413938" y="1026373"/>
            <a:ext cx="462677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5367" y="1527048"/>
            <a:ext cx="860579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4226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253538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253538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9099312" y="19050"/>
            <a:ext cx="154226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4225" y="2286000"/>
            <a:ext cx="8938918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7310" y="142352"/>
            <a:ext cx="8938918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84819" y="2743200"/>
            <a:ext cx="6557801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8056" y="6391657"/>
            <a:ext cx="8938918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4225" y="152400"/>
            <a:ext cx="8938918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4225" y="2438400"/>
            <a:ext cx="893891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318318" y="2115312"/>
            <a:ext cx="616903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413938" y="2209800"/>
            <a:ext cx="425663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95431" y="2199451"/>
            <a:ext cx="462677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966" y="533400"/>
            <a:ext cx="7865507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367" y="228600"/>
            <a:ext cx="8636635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860574" y="6409944"/>
            <a:ext cx="3081428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617743" y="1575653"/>
            <a:ext cx="9028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5367" y="1371600"/>
            <a:ext cx="4086979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58108" y="1371600"/>
            <a:ext cx="4086979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626769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253538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253538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4226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9099312" y="0"/>
            <a:ext cx="154226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4225" y="1371600"/>
            <a:ext cx="8938918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7671" y="6391656"/>
            <a:ext cx="8938918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5367" y="1524000"/>
            <a:ext cx="4088586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48727" y="1524000"/>
            <a:ext cx="4090192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8451" y="6409944"/>
            <a:ext cx="3624302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4225" y="1280160"/>
            <a:ext cx="893891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4225" y="155448"/>
            <a:ext cx="8938918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5367" y="2471383"/>
            <a:ext cx="4090064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58108" y="2471383"/>
            <a:ext cx="4086979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318318" y="956036"/>
            <a:ext cx="616903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413938" y="1050524"/>
            <a:ext cx="425663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95431" y="1042417"/>
            <a:ext cx="462677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95431" y="1036021"/>
            <a:ext cx="462677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253538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253538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9099312" y="0"/>
            <a:ext cx="154226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4226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8056" y="6391657"/>
            <a:ext cx="8938918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4225" y="158496"/>
            <a:ext cx="8938918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318318" y="6324600"/>
            <a:ext cx="616903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4225" y="152400"/>
            <a:ext cx="8938918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253538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9099312" y="0"/>
            <a:ext cx="154226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253538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4226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4226" y="609600"/>
            <a:ext cx="2776061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564" y="914400"/>
            <a:ext cx="2390497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5564" y="1981201"/>
            <a:ext cx="2390497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4225" y="152400"/>
            <a:ext cx="8938918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4225" y="533400"/>
            <a:ext cx="893891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61626" y="685800"/>
            <a:ext cx="5706348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310918" y="228600"/>
            <a:ext cx="616903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406538" y="323088"/>
            <a:ext cx="425663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88031" y="312739"/>
            <a:ext cx="462677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51141" y="6388386"/>
            <a:ext cx="8938918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5367" y="6410848"/>
            <a:ext cx="3423809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4225" y="533400"/>
            <a:ext cx="893891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253538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9099312" y="0"/>
            <a:ext cx="154226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253538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4226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4225" y="152400"/>
            <a:ext cx="8938918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4226" y="609600"/>
            <a:ext cx="2776061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4225" y="155448"/>
            <a:ext cx="8938918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310918" y="228600"/>
            <a:ext cx="616903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406538" y="323088"/>
            <a:ext cx="425663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88031" y="312739"/>
            <a:ext cx="462677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6317" y="5029200"/>
            <a:ext cx="5937687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36317" y="609600"/>
            <a:ext cx="5937687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564" y="990600"/>
            <a:ext cx="246761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51141" y="6388386"/>
            <a:ext cx="8938918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857490" y="6404984"/>
            <a:ext cx="3081428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5367" y="6410848"/>
            <a:ext cx="3627387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253538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9253538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4226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9099312" y="0"/>
            <a:ext cx="154226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1141" y="6388386"/>
            <a:ext cx="8938918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860574" y="6404984"/>
            <a:ext cx="308142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8451" y="6410848"/>
            <a:ext cx="3624302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4225" y="155448"/>
            <a:ext cx="8938918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4225" y="1276743"/>
            <a:ext cx="8938918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318318" y="956036"/>
            <a:ext cx="616903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413938" y="1050524"/>
            <a:ext cx="425663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95431" y="1040175"/>
            <a:ext cx="462677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5367" y="228600"/>
            <a:ext cx="8636635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5367" y="1524000"/>
            <a:ext cx="8636635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7200" dirty="0" smtClean="0">
                <a:solidFill>
                  <a:schemeClr val="accent3">
                    <a:lumMod val="50000"/>
                  </a:schemeClr>
                </a:solidFill>
              </a:rPr>
              <a:t>Здоров</a:t>
            </a:r>
            <a:r>
              <a:rPr lang="en-US" sz="7200" dirty="0" smtClean="0">
                <a:solidFill>
                  <a:schemeClr val="accent3">
                    <a:lumMod val="50000"/>
                  </a:schemeClr>
                </a:solidFill>
              </a:rPr>
              <a:t>’</a:t>
            </a:r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</a:rPr>
              <a:t>я </a:t>
            </a:r>
            <a:r>
              <a:rPr lang="ru-RU" sz="7200" dirty="0" err="1" smtClean="0">
                <a:solidFill>
                  <a:schemeClr val="accent3">
                    <a:lumMod val="50000"/>
                  </a:schemeClr>
                </a:solidFill>
              </a:rPr>
              <a:t>людини</a:t>
            </a:r>
            <a:endParaRPr lang="ru-RU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Духовна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6435" y="1359024"/>
            <a:ext cx="860579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Духовна </a:t>
            </a:r>
            <a:r>
              <a:rPr lang="ru-RU" dirty="0" err="1"/>
              <a:t>складова</a:t>
            </a:r>
            <a:r>
              <a:rPr lang="ru-RU" dirty="0"/>
              <a:t> — основа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 </a:t>
            </a:r>
            <a:r>
              <a:rPr lang="ru-RU" dirty="0" err="1"/>
              <a:t>самовдосконалення</a:t>
            </a:r>
            <a:r>
              <a:rPr lang="ru-RU" dirty="0"/>
              <a:t> і </a:t>
            </a:r>
            <a:r>
              <a:rPr lang="ru-RU" dirty="0" err="1"/>
              <a:t>духовний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виявляється</a:t>
            </a:r>
            <a:r>
              <a:rPr lang="ru-RU" dirty="0"/>
              <a:t> у </a:t>
            </a:r>
            <a:r>
              <a:rPr lang="ru-RU" dirty="0" err="1"/>
              <a:t>розумінні</a:t>
            </a:r>
            <a:r>
              <a:rPr lang="ru-RU" dirty="0"/>
              <a:t> </a:t>
            </a:r>
            <a:r>
              <a:rPr lang="ru-RU" dirty="0" err="1"/>
              <a:t>сутності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, </a:t>
            </a:r>
            <a:r>
              <a:rPr lang="ru-RU" dirty="0" err="1"/>
              <a:t>набутті</a:t>
            </a:r>
            <a:r>
              <a:rPr lang="ru-RU" dirty="0"/>
              <a:t> </a:t>
            </a:r>
            <a:r>
              <a:rPr lang="ru-RU" dirty="0" err="1"/>
              <a:t>унікальної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 smtClean="0"/>
              <a:t>віри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3" y="3501008"/>
            <a:ext cx="8928992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4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err="1"/>
              <a:t>Духовний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мету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, </a:t>
            </a:r>
            <a:r>
              <a:rPr lang="ru-RU" dirty="0" err="1"/>
              <a:t>ідеали</a:t>
            </a:r>
            <a:r>
              <a:rPr lang="ru-RU" dirty="0"/>
              <a:t> і </a:t>
            </a:r>
            <a:r>
              <a:rPr lang="ru-RU" dirty="0" err="1"/>
              <a:t>життєві</a:t>
            </a:r>
            <a:r>
              <a:rPr lang="ru-RU" dirty="0"/>
              <a:t> </a:t>
            </a:r>
            <a:r>
              <a:rPr lang="ru-RU" dirty="0" err="1" smtClean="0"/>
              <a:t>цінності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3" y="2564904"/>
            <a:ext cx="892899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2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err="1">
                <a:solidFill>
                  <a:schemeClr val="accent3">
                    <a:lumMod val="50000"/>
                  </a:schemeClr>
                </a:solidFill>
              </a:rPr>
              <a:t>Соціальна</a:t>
            </a:r>
            <a:r>
              <a:rPr lang="ru-RU" sz="4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accent3">
                    <a:lumMod val="50000"/>
                  </a:schemeClr>
                </a:solidFill>
              </a:rPr>
              <a:t>складова</a:t>
            </a:r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Соціальна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складова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окреслює</a:t>
            </a:r>
            <a:r>
              <a:rPr lang="ru-RU" dirty="0"/>
              <a:t> </a:t>
            </a:r>
            <a:r>
              <a:rPr lang="ru-RU" dirty="0" err="1"/>
              <a:t>ефективну</a:t>
            </a:r>
            <a:r>
              <a:rPr lang="ru-RU" dirty="0"/>
              <a:t> </a:t>
            </a:r>
            <a:r>
              <a:rPr lang="ru-RU" dirty="0" err="1"/>
              <a:t>взаємодію</a:t>
            </a:r>
            <a:r>
              <a:rPr lang="ru-RU" dirty="0"/>
              <a:t> </a:t>
            </a:r>
            <a:r>
              <a:rPr lang="ru-RU" dirty="0" err="1"/>
              <a:t>люди­ни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соціальним</a:t>
            </a:r>
            <a:r>
              <a:rPr lang="ru-RU" dirty="0"/>
              <a:t> </a:t>
            </a:r>
            <a:r>
              <a:rPr lang="ru-RU" dirty="0" err="1" smtClean="0"/>
              <a:t>середовищем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2636912"/>
            <a:ext cx="8001000" cy="356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06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solidFill>
                  <a:schemeClr val="accent3">
                    <a:lumMod val="50000"/>
                  </a:schemeClr>
                </a:solidFill>
              </a:rPr>
              <a:t>Інтелектуальна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3">
                    <a:lumMod val="50000"/>
                  </a:schemeClr>
                </a:solidFill>
              </a:rPr>
              <a:t>складова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err="1"/>
              <a:t>Інтелектуальна</a:t>
            </a:r>
            <a:r>
              <a:rPr lang="ru-RU" dirty="0"/>
              <a:t> —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сприймати</a:t>
            </a:r>
            <a:r>
              <a:rPr lang="ru-RU" dirty="0"/>
              <a:t>, </a:t>
            </a:r>
            <a:r>
              <a:rPr lang="ru-RU" dirty="0" err="1"/>
              <a:t>засвоювати</a:t>
            </a:r>
            <a:r>
              <a:rPr lang="ru-RU" dirty="0"/>
              <a:t> та </a:t>
            </a:r>
            <a:r>
              <a:rPr lang="ru-RU" dirty="0" err="1"/>
              <a:t>аналізува­ти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, </a:t>
            </a:r>
            <a:r>
              <a:rPr lang="ru-RU" dirty="0" err="1"/>
              <a:t>творчо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для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поліпшення</a:t>
            </a:r>
            <a:r>
              <a:rPr lang="ru-RU" dirty="0"/>
              <a:t> стану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 smtClean="0"/>
              <a:t>організму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69" y="2889489"/>
            <a:ext cx="6984776" cy="393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2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</a:rPr>
              <a:t>ринципи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здорового способу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</a:rPr>
              <a:t>життя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34281" y="1556792"/>
            <a:ext cx="8605790" cy="4572000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endParaRPr lang="ru-RU" sz="2800" dirty="0"/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800" dirty="0" err="1"/>
              <a:t>Активний</a:t>
            </a:r>
            <a:r>
              <a:rPr lang="ru-RU" sz="2800" dirty="0"/>
              <a:t> </a:t>
            </a:r>
            <a:r>
              <a:rPr lang="ru-RU" sz="2800" dirty="0" err="1"/>
              <a:t>рух</a:t>
            </a:r>
            <a:r>
              <a:rPr lang="ru-RU" sz="2800" dirty="0"/>
              <a:t>;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800" dirty="0" err="1"/>
              <a:t>Збалансоване</a:t>
            </a:r>
            <a:r>
              <a:rPr lang="ru-RU" sz="2800" dirty="0"/>
              <a:t> </a:t>
            </a:r>
            <a:r>
              <a:rPr lang="ru-RU" sz="2800" dirty="0" err="1"/>
              <a:t>харчування</a:t>
            </a:r>
            <a:r>
              <a:rPr lang="ru-RU" sz="2800" dirty="0"/>
              <a:t>;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800" dirty="0" err="1"/>
              <a:t>Очищення</a:t>
            </a:r>
            <a:r>
              <a:rPr lang="ru-RU" sz="2800" dirty="0"/>
              <a:t> </a:t>
            </a:r>
            <a:r>
              <a:rPr lang="ru-RU" sz="2800" dirty="0" err="1"/>
              <a:t>організму</a:t>
            </a:r>
            <a:r>
              <a:rPr lang="ru-RU" sz="2800" dirty="0"/>
              <a:t> і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зміцнення</a:t>
            </a:r>
            <a:r>
              <a:rPr lang="ru-RU" sz="2800" dirty="0"/>
              <a:t>;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800" dirty="0" err="1"/>
              <a:t>Процеси</a:t>
            </a:r>
            <a:r>
              <a:rPr lang="ru-RU" sz="2800" dirty="0"/>
              <a:t> </a:t>
            </a:r>
            <a:r>
              <a:rPr lang="ru-RU" sz="2800" dirty="0" err="1"/>
              <a:t>культивування</a:t>
            </a:r>
            <a:r>
              <a:rPr lang="ru-RU" sz="2800" dirty="0"/>
              <a:t> здорового </a:t>
            </a:r>
            <a:r>
              <a:rPr lang="ru-RU" sz="2800" dirty="0" err="1"/>
              <a:t>мислення</a:t>
            </a:r>
            <a:r>
              <a:rPr lang="ru-RU" sz="2800" dirty="0"/>
              <a:t> і </a:t>
            </a:r>
            <a:r>
              <a:rPr lang="ru-RU" sz="2800" dirty="0" err="1"/>
              <a:t>розвитку</a:t>
            </a:r>
            <a:r>
              <a:rPr lang="ru-RU" sz="2800" dirty="0"/>
              <a:t> </a:t>
            </a:r>
            <a:r>
              <a:rPr lang="ru-RU" sz="2800" dirty="0" err="1"/>
              <a:t>сили</a:t>
            </a:r>
            <a:r>
              <a:rPr lang="ru-RU" sz="2800" dirty="0"/>
              <a:t> </a:t>
            </a:r>
            <a:r>
              <a:rPr lang="ru-RU" sz="2800" dirty="0" err="1"/>
              <a:t>волі</a:t>
            </a:r>
            <a:r>
              <a:rPr lang="ru-RU" sz="2800" dirty="0"/>
              <a:t>;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800" dirty="0" err="1"/>
              <a:t>Прагнення</a:t>
            </a:r>
            <a:r>
              <a:rPr lang="ru-RU" sz="2800" dirty="0"/>
              <a:t> до </a:t>
            </a:r>
            <a:r>
              <a:rPr lang="ru-RU" sz="2800" dirty="0" err="1"/>
              <a:t>отримання</a:t>
            </a:r>
            <a:r>
              <a:rPr lang="ru-RU" sz="2800" dirty="0"/>
              <a:t> </a:t>
            </a:r>
            <a:r>
              <a:rPr lang="ru-RU" sz="2800" dirty="0" err="1"/>
              <a:t>нових</a:t>
            </a:r>
            <a:r>
              <a:rPr lang="ru-RU" sz="2800" dirty="0"/>
              <a:t> </a:t>
            </a:r>
            <a:r>
              <a:rPr lang="ru-RU" sz="2800" dirty="0" err="1"/>
              <a:t>знань</a:t>
            </a:r>
            <a:r>
              <a:rPr lang="ru-RU" sz="2800" dirty="0"/>
              <a:t> про </a:t>
            </a:r>
            <a:r>
              <a:rPr lang="ru-RU" sz="2800" dirty="0" err="1"/>
              <a:t>своє</a:t>
            </a:r>
            <a:r>
              <a:rPr lang="ru-RU" sz="2800" dirty="0"/>
              <a:t> </a:t>
            </a:r>
            <a:r>
              <a:rPr lang="ru-RU" sz="2800" dirty="0" err="1"/>
              <a:t>здоров’я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40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6289" y="1124744"/>
            <a:ext cx="860579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8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uk-UA" sz="8800" dirty="0" smtClean="0">
                <a:solidFill>
                  <a:schemeClr val="accent3">
                    <a:lumMod val="50000"/>
                  </a:schemeClr>
                </a:solidFill>
              </a:rPr>
              <a:t>Будьте здорові!</a:t>
            </a:r>
            <a:endParaRPr lang="ru-RU" sz="8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9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dirty="0" smtClean="0"/>
              <a:t>ЩО таке здоров'я?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Учені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«стан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, духовного й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благополуччя</a:t>
            </a:r>
            <a:r>
              <a:rPr lang="ru-RU" dirty="0"/>
              <a:t>, а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відсутність</a:t>
            </a:r>
            <a:r>
              <a:rPr lang="ru-RU" dirty="0"/>
              <a:t> хвороб та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дефектів</a:t>
            </a:r>
            <a:r>
              <a:rPr lang="ru-RU" dirty="0"/>
              <a:t>».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45" y="2924944"/>
            <a:ext cx="7726461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1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 smtClean="0"/>
              <a:t>Здоров'я</a:t>
            </a:r>
            <a:r>
              <a:rPr lang="ru-RU" sz="3600" dirty="0" smtClean="0"/>
              <a:t> </a:t>
            </a:r>
            <a:r>
              <a:rPr lang="ru-RU" sz="3600" dirty="0" err="1"/>
              <a:t>значною</a:t>
            </a:r>
            <a:r>
              <a:rPr lang="ru-RU" sz="3600" dirty="0"/>
              <a:t> </a:t>
            </a:r>
            <a:r>
              <a:rPr lang="ru-RU" sz="3600" dirty="0" err="1"/>
              <a:t>мірою</a:t>
            </a:r>
            <a:r>
              <a:rPr lang="ru-RU" sz="3600" dirty="0"/>
              <a:t> </a:t>
            </a:r>
            <a:r>
              <a:rPr lang="ru-RU" sz="3600" dirty="0" err="1"/>
              <a:t>залежить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r>
              <a:rPr lang="ru-RU" sz="3600" dirty="0"/>
              <a:t> умов </a:t>
            </a:r>
            <a:r>
              <a:rPr lang="ru-RU" sz="3600" dirty="0" err="1"/>
              <a:t>жит­тя</a:t>
            </a:r>
            <a:r>
              <a:rPr lang="ru-RU" sz="3600" dirty="0"/>
              <a:t> і </a:t>
            </a:r>
            <a:r>
              <a:rPr lang="ru-RU" sz="3600" dirty="0" err="1"/>
              <a:t>праці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визначаються</a:t>
            </a:r>
            <a:r>
              <a:rPr lang="ru-RU" sz="3600" dirty="0"/>
              <a:t> </a:t>
            </a:r>
            <a:r>
              <a:rPr lang="ru-RU" sz="3600" dirty="0" err="1"/>
              <a:t>політичним</a:t>
            </a:r>
            <a:r>
              <a:rPr lang="ru-RU" sz="3600" dirty="0"/>
              <a:t> </a:t>
            </a:r>
            <a:r>
              <a:rPr lang="ru-RU" sz="3600" dirty="0" err="1"/>
              <a:t>устроєм</a:t>
            </a:r>
            <a:r>
              <a:rPr lang="ru-RU" sz="3600" dirty="0"/>
              <a:t> і </a:t>
            </a:r>
            <a:r>
              <a:rPr lang="ru-RU" sz="3600" dirty="0" err="1"/>
              <a:t>рів­нем</a:t>
            </a:r>
            <a:r>
              <a:rPr lang="ru-RU" sz="3600" dirty="0"/>
              <a:t> </a:t>
            </a:r>
            <a:r>
              <a:rPr lang="ru-RU" sz="3600" dirty="0" err="1"/>
              <a:t>соціально-економічного</a:t>
            </a:r>
            <a:r>
              <a:rPr lang="ru-RU" sz="3600" dirty="0"/>
              <a:t> </a:t>
            </a:r>
            <a:r>
              <a:rPr lang="ru-RU" sz="3600" dirty="0" err="1"/>
              <a:t>розвитку</a:t>
            </a:r>
            <a:r>
              <a:rPr lang="ru-RU" sz="3600" dirty="0"/>
              <a:t> </a:t>
            </a:r>
            <a:r>
              <a:rPr lang="ru-RU" sz="3600" dirty="0" err="1"/>
              <a:t>держави</a:t>
            </a:r>
            <a:r>
              <a:rPr lang="ru-RU" sz="3600" dirty="0"/>
              <a:t>, а </a:t>
            </a:r>
            <a:r>
              <a:rPr lang="ru-RU" sz="3600" dirty="0" err="1"/>
              <a:t>також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r>
              <a:rPr lang="ru-RU" sz="3600" dirty="0"/>
              <a:t> </a:t>
            </a:r>
            <a:r>
              <a:rPr lang="ru-RU" sz="3600" dirty="0" err="1"/>
              <a:t>екологічних</a:t>
            </a:r>
            <a:r>
              <a:rPr lang="ru-RU" sz="3600" dirty="0"/>
              <a:t> і </a:t>
            </a:r>
            <a:r>
              <a:rPr lang="ru-RU" sz="3600" dirty="0" err="1"/>
              <a:t>географічних</a:t>
            </a:r>
            <a:r>
              <a:rPr lang="ru-RU" sz="3600" dirty="0"/>
              <a:t> </a:t>
            </a:r>
            <a:r>
              <a:rPr lang="ru-RU" sz="3600" dirty="0" err="1"/>
              <a:t>чинників</a:t>
            </a:r>
            <a:r>
              <a:rPr lang="ru-RU" sz="3600" dirty="0"/>
              <a:t> </a:t>
            </a:r>
            <a:r>
              <a:rPr lang="ru-RU" sz="3600" dirty="0" err="1"/>
              <a:t>навколишнього</a:t>
            </a:r>
            <a:r>
              <a:rPr lang="ru-RU" sz="3600" dirty="0"/>
              <a:t> </a:t>
            </a:r>
            <a:r>
              <a:rPr lang="ru-RU" sz="3600" dirty="0" err="1"/>
              <a:t>середовища</a:t>
            </a:r>
            <a:r>
              <a:rPr lang="ru-RU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379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Що формує здоров'я людини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74" y="1772816"/>
            <a:ext cx="8389662" cy="4320480"/>
          </a:xfrm>
        </p:spPr>
      </p:pic>
    </p:spTree>
    <p:extLst>
      <p:ext uri="{BB962C8B-B14F-4D97-AF65-F5344CB8AC3E}">
        <p14:creationId xmlns:p14="http://schemas.microsoft.com/office/powerpoint/2010/main" val="221361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Складові здоров'я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34281" y="1340768"/>
            <a:ext cx="860579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З</a:t>
            </a:r>
            <a:r>
              <a:rPr lang="ru-RU" dirty="0" err="1" smtClean="0"/>
              <a:t>доров'я</a:t>
            </a:r>
            <a:r>
              <a:rPr lang="ru-RU" dirty="0" smtClean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складовими</a:t>
            </a:r>
            <a:r>
              <a:rPr lang="ru-RU" dirty="0"/>
              <a:t>. Вони </a:t>
            </a:r>
            <a:r>
              <a:rPr lang="ru-RU" dirty="0" err="1" smtClean="0"/>
              <a:t>взаємопов'язані</a:t>
            </a:r>
            <a:r>
              <a:rPr lang="ru-RU" dirty="0" smtClean="0"/>
              <a:t> </a:t>
            </a:r>
            <a:r>
              <a:rPr lang="ru-RU" dirty="0"/>
              <a:t>й </a:t>
            </a:r>
            <a:r>
              <a:rPr lang="ru-RU" dirty="0" err="1"/>
              <a:t>кожна</a:t>
            </a:r>
            <a:r>
              <a:rPr lang="ru-RU" dirty="0"/>
              <a:t> з них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внесок</a:t>
            </a:r>
            <a:r>
              <a:rPr lang="ru-RU" dirty="0"/>
              <a:t> у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лю­дини</a:t>
            </a:r>
            <a:r>
              <a:rPr lang="ru-RU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29" y="2780928"/>
            <a:ext cx="770485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1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err="1" smtClean="0"/>
              <a:t>Фізична</a:t>
            </a:r>
            <a:r>
              <a:rPr lang="ru-RU" sz="4400" dirty="0" smtClean="0"/>
              <a:t> </a:t>
            </a:r>
            <a:r>
              <a:rPr lang="ru-RU" sz="4400" dirty="0" err="1" smtClean="0"/>
              <a:t>складова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Фізична</a:t>
            </a:r>
            <a:r>
              <a:rPr lang="ru-RU" dirty="0"/>
              <a:t> — </a:t>
            </a:r>
            <a:r>
              <a:rPr lang="ru-RU" dirty="0" err="1"/>
              <a:t>складова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фізичний</a:t>
            </a:r>
            <a:r>
              <a:rPr lang="ru-RU" dirty="0"/>
              <a:t> (</a:t>
            </a:r>
            <a:r>
              <a:rPr lang="ru-RU" dirty="0" err="1"/>
              <a:t>тілесний</a:t>
            </a:r>
            <a:r>
              <a:rPr lang="ru-RU" dirty="0"/>
              <a:t>) стан </a:t>
            </a:r>
            <a:r>
              <a:rPr lang="ru-RU" dirty="0" err="1"/>
              <a:t>люди­ни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: </a:t>
            </a:r>
            <a:r>
              <a:rPr lang="ru-RU" dirty="0" err="1"/>
              <a:t>рухатися</a:t>
            </a:r>
            <a:r>
              <a:rPr lang="ru-RU" dirty="0"/>
              <a:t>, </a:t>
            </a:r>
            <a:r>
              <a:rPr lang="ru-RU" dirty="0" err="1"/>
              <a:t>працю­вати</a:t>
            </a:r>
            <a:r>
              <a:rPr lang="ru-RU" dirty="0"/>
              <a:t>, </a:t>
            </a:r>
            <a:r>
              <a:rPr lang="ru-RU" dirty="0" err="1"/>
              <a:t>пристосовуватися</a:t>
            </a:r>
            <a:r>
              <a:rPr lang="ru-RU" dirty="0"/>
              <a:t> до </a:t>
            </a:r>
            <a:r>
              <a:rPr lang="ru-RU" dirty="0" err="1"/>
              <a:t>змін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29" y="3429000"/>
            <a:ext cx="792088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8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0265" y="620688"/>
            <a:ext cx="860579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Фізичне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</a:t>
            </a:r>
            <a:r>
              <a:rPr lang="ru-RU" dirty="0" err="1"/>
              <a:t>наскільки</a:t>
            </a:r>
            <a:r>
              <a:rPr lang="ru-RU" dirty="0"/>
              <a:t> добре </a:t>
            </a:r>
            <a:r>
              <a:rPr lang="ru-RU" dirty="0" err="1"/>
              <a:t>виконують</a:t>
            </a:r>
            <a:r>
              <a:rPr lang="ru-RU" dirty="0"/>
              <a:t> свою роботу опорно-</a:t>
            </a:r>
            <a:r>
              <a:rPr lang="ru-RU" dirty="0" err="1"/>
              <a:t>рухова</a:t>
            </a:r>
            <a:r>
              <a:rPr lang="ru-RU" dirty="0"/>
              <a:t>, </a:t>
            </a:r>
            <a:r>
              <a:rPr lang="ru-RU" dirty="0" err="1"/>
              <a:t>кровоносна</a:t>
            </a:r>
            <a:r>
              <a:rPr lang="ru-RU" dirty="0"/>
              <a:t>, </a:t>
            </a:r>
            <a:r>
              <a:rPr lang="ru-RU" dirty="0" err="1"/>
              <a:t>травна</a:t>
            </a:r>
            <a:r>
              <a:rPr lang="ru-RU" dirty="0"/>
              <a:t>, </a:t>
            </a:r>
            <a:r>
              <a:rPr lang="ru-RU" dirty="0" err="1"/>
              <a:t>нерво­ва</a:t>
            </a:r>
            <a:r>
              <a:rPr lang="ru-RU" dirty="0"/>
              <a:t>, </a:t>
            </a:r>
            <a:r>
              <a:rPr lang="ru-RU" dirty="0" err="1"/>
              <a:t>видільна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 smtClean="0"/>
              <a:t>організму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45" y="2546030"/>
            <a:ext cx="7704856" cy="375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67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900" dirty="0" err="1" smtClean="0"/>
              <a:t>Емоційна</a:t>
            </a:r>
            <a:r>
              <a:rPr lang="ru-RU" sz="4900" dirty="0"/>
              <a:t> </a:t>
            </a:r>
            <a:r>
              <a:rPr lang="ru-RU" sz="4900" dirty="0" smtClean="0"/>
              <a:t>  </a:t>
            </a:r>
            <a:r>
              <a:rPr lang="ru-RU" sz="4900" dirty="0" err="1" smtClean="0"/>
              <a:t>складова</a:t>
            </a:r>
            <a:r>
              <a:rPr lang="ru-RU" sz="4900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6435" y="1340768"/>
            <a:ext cx="860579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Емоційна</a:t>
            </a:r>
            <a:r>
              <a:rPr lang="ru-RU" dirty="0"/>
              <a:t> —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розуміти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, </a:t>
            </a:r>
            <a:r>
              <a:rPr lang="ru-RU" dirty="0" err="1"/>
              <a:t>висловлювати</a:t>
            </a:r>
            <a:r>
              <a:rPr lang="ru-RU" dirty="0"/>
              <a:t> і </a:t>
            </a:r>
            <a:r>
              <a:rPr lang="ru-RU" dirty="0" err="1"/>
              <a:t>контро­лювати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. </a:t>
            </a:r>
            <a:r>
              <a:rPr lang="ru-RU" dirty="0" err="1"/>
              <a:t>Важливо</a:t>
            </a:r>
            <a:r>
              <a:rPr lang="ru-RU" dirty="0"/>
              <a:t> комфортно </a:t>
            </a:r>
            <a:r>
              <a:rPr lang="ru-RU" dirty="0" err="1"/>
              <a:t>почуватися</a:t>
            </a:r>
            <a:r>
              <a:rPr lang="ru-RU" dirty="0"/>
              <a:t>, </a:t>
            </a:r>
            <a:r>
              <a:rPr lang="ru-RU" dirty="0" err="1"/>
              <a:t>беручи</a:t>
            </a:r>
            <a:r>
              <a:rPr lang="ru-RU" dirty="0"/>
              <a:t> до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 людей, </a:t>
            </a:r>
            <a:r>
              <a:rPr lang="ru-RU" dirty="0" err="1"/>
              <a:t>що</a:t>
            </a:r>
            <a:r>
              <a:rPr lang="ru-RU" dirty="0"/>
              <a:t> тебе </a:t>
            </a:r>
            <a:r>
              <a:rPr lang="ru-RU" dirty="0" err="1" smtClean="0"/>
              <a:t>оточують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89" y="3068960"/>
            <a:ext cx="857250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0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34281" y="332656"/>
            <a:ext cx="8605790" cy="4788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/>
              <a:t>Психічна</a:t>
            </a:r>
            <a:r>
              <a:rPr lang="ru-RU" sz="2800" dirty="0"/>
              <a:t> </a:t>
            </a:r>
            <a:r>
              <a:rPr lang="ru-RU" sz="2800" dirty="0" err="1"/>
              <a:t>складова</a:t>
            </a:r>
            <a:r>
              <a:rPr lang="ru-RU" sz="2800" dirty="0"/>
              <a:t> </a:t>
            </a:r>
            <a:r>
              <a:rPr lang="ru-RU" sz="2800" dirty="0" err="1"/>
              <a:t>здоров'я</a:t>
            </a:r>
            <a:r>
              <a:rPr lang="ru-RU" sz="2800" dirty="0"/>
              <a:t> </a:t>
            </a:r>
            <a:r>
              <a:rPr lang="ru-RU" sz="2800" dirty="0" err="1"/>
              <a:t>включає</a:t>
            </a:r>
            <a:r>
              <a:rPr lang="ru-RU" sz="2800" dirty="0"/>
              <a:t> в себе </a:t>
            </a:r>
            <a:r>
              <a:rPr lang="ru-RU" sz="2800" dirty="0" err="1"/>
              <a:t>здатність</a:t>
            </a:r>
            <a:r>
              <a:rPr lang="ru-RU" sz="2800" dirty="0"/>
              <a:t> правильно </a:t>
            </a:r>
            <a:r>
              <a:rPr lang="ru-RU" sz="2800" dirty="0" err="1"/>
              <a:t>оцінювати</a:t>
            </a:r>
            <a:endParaRPr lang="ru-RU" sz="2800" dirty="0"/>
          </a:p>
          <a:p>
            <a:pPr marL="0" indent="0" algn="ctr">
              <a:buNone/>
            </a:pPr>
            <a:r>
              <a:rPr lang="ru-RU" sz="2800" dirty="0"/>
              <a:t>й </a:t>
            </a:r>
            <a:r>
              <a:rPr lang="ru-RU" sz="2800" dirty="0" err="1"/>
              <a:t>сприймати</a:t>
            </a:r>
            <a:r>
              <a:rPr lang="ru-RU" sz="2800" dirty="0"/>
              <a:t> </a:t>
            </a:r>
            <a:r>
              <a:rPr lang="ru-RU" sz="2800" dirty="0" err="1"/>
              <a:t>свої</a:t>
            </a:r>
            <a:r>
              <a:rPr lang="ru-RU" sz="2800" dirty="0"/>
              <a:t> </a:t>
            </a:r>
            <a:r>
              <a:rPr lang="ru-RU" sz="2800" dirty="0" err="1"/>
              <a:t>почуття</a:t>
            </a:r>
            <a:r>
              <a:rPr lang="ru-RU" sz="2800" dirty="0"/>
              <a:t> та </a:t>
            </a:r>
            <a:r>
              <a:rPr lang="ru-RU" sz="2800" dirty="0" err="1"/>
              <a:t>відчуття</a:t>
            </a:r>
            <a:r>
              <a:rPr lang="ru-RU" sz="2800" dirty="0"/>
              <a:t>, </a:t>
            </a:r>
            <a:r>
              <a:rPr lang="ru-RU" sz="2800" dirty="0" err="1"/>
              <a:t>свідомо</a:t>
            </a:r>
            <a:r>
              <a:rPr lang="ru-RU" sz="2800" dirty="0"/>
              <a:t> </a:t>
            </a:r>
            <a:r>
              <a:rPr lang="ru-RU" sz="2800" dirty="0" err="1"/>
              <a:t>керувати</a:t>
            </a:r>
            <a:r>
              <a:rPr lang="ru-RU" sz="2800" dirty="0"/>
              <a:t> </a:t>
            </a:r>
            <a:r>
              <a:rPr lang="ru-RU" sz="2800" dirty="0" err="1"/>
              <a:t>своїм</a:t>
            </a:r>
            <a:r>
              <a:rPr lang="ru-RU" sz="2800" dirty="0"/>
              <a:t> </a:t>
            </a:r>
            <a:r>
              <a:rPr lang="ru-RU" sz="2800" dirty="0" err="1"/>
              <a:t>емоційним</a:t>
            </a:r>
            <a:r>
              <a:rPr lang="ru-RU" sz="2800" dirty="0"/>
              <a:t> </a:t>
            </a:r>
            <a:r>
              <a:rPr lang="ru-RU" sz="2800" dirty="0" smtClean="0"/>
              <a:t>станом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45" y="2367260"/>
            <a:ext cx="766913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3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</TotalTime>
  <Words>308</Words>
  <Application>Microsoft Office PowerPoint</Application>
  <PresentationFormat>Произвольный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Официальная</vt:lpstr>
      <vt:lpstr>Здоров’я людини</vt:lpstr>
      <vt:lpstr>ЩО таке здоров'я?</vt:lpstr>
      <vt:lpstr>Презентация PowerPoint</vt:lpstr>
      <vt:lpstr>Що формує здоров'я людини</vt:lpstr>
      <vt:lpstr>Складові здоров'я </vt:lpstr>
      <vt:lpstr>Фізична складова</vt:lpstr>
      <vt:lpstr>Презентация PowerPoint</vt:lpstr>
      <vt:lpstr>  Емоційна   складова </vt:lpstr>
      <vt:lpstr>Презентация PowerPoint</vt:lpstr>
      <vt:lpstr>Духовна складова </vt:lpstr>
      <vt:lpstr>Презентация PowerPoint</vt:lpstr>
      <vt:lpstr>Соціальна  складова</vt:lpstr>
      <vt:lpstr>Інтелектуальна складова</vt:lpstr>
      <vt:lpstr>Принципи здорового способу життя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Здоров’я людини</dc:title>
  <dc:creator>Игорь</dc:creator>
  <cp:lastModifiedBy>Игорь</cp:lastModifiedBy>
  <cp:revision>7</cp:revision>
  <dcterms:created xsi:type="dcterms:W3CDTF">2018-09-30T13:35:48Z</dcterms:created>
  <dcterms:modified xsi:type="dcterms:W3CDTF">2019-11-01T12:52:01Z</dcterms:modified>
</cp:coreProperties>
</file>